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8" r:id="rId6"/>
    <p:sldId id="263" r:id="rId7"/>
    <p:sldId id="272" r:id="rId8"/>
    <p:sldId id="264" r:id="rId9"/>
    <p:sldId id="266" r:id="rId10"/>
    <p:sldId id="270" r:id="rId11"/>
    <p:sldId id="273" r:id="rId12"/>
    <p:sldId id="274" r:id="rId13"/>
    <p:sldId id="261" r:id="rId14"/>
    <p:sldId id="269" r:id="rId15"/>
    <p:sldId id="259" r:id="rId16"/>
    <p:sldId id="268" r:id="rId17"/>
    <p:sldId id="265" r:id="rId18"/>
    <p:sldId id="267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4CC7D865-C7CA-4098-9B13-027DC207831D}">
          <p14:sldIdLst>
            <p14:sldId id="256"/>
          </p14:sldIdLst>
        </p14:section>
        <p14:section name="Sommaire" id="{FE98E2EC-4A68-4951-95EE-DAC18B8E4166}">
          <p14:sldIdLst>
            <p14:sldId id="258"/>
            <p14:sldId id="263"/>
            <p14:sldId id="272"/>
          </p14:sldIdLst>
        </p14:section>
        <p14:section name="Trello" id="{36BE33D8-B576-4B8C-B9A5-8B9FCE3D6360}">
          <p14:sldIdLst>
            <p14:sldId id="264"/>
            <p14:sldId id="266"/>
            <p14:sldId id="270"/>
            <p14:sldId id="273"/>
            <p14:sldId id="274"/>
          </p14:sldIdLst>
        </p14:section>
        <p14:section name="Apercu" id="{E68FFFA8-8C9C-4AC7-BA3D-718CC792D4FE}">
          <p14:sldIdLst>
            <p14:sldId id="261"/>
            <p14:sldId id="269"/>
          </p14:sldIdLst>
        </p14:section>
        <p14:section name="Pb recontré" id="{8ADEBBE2-55ED-44DD-9E86-19B07C84AED7}">
          <p14:sldIdLst>
            <p14:sldId id="259"/>
            <p14:sldId id="268"/>
            <p14:sldId id="265"/>
            <p14:sldId id="267"/>
          </p14:sldIdLst>
        </p14:section>
        <p14:section name="thanks" id="{16ABDF2A-CCD1-41EF-910A-B226A2AF5967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ad Erdi" initials="ME" lastIdx="1" clrIdx="0">
    <p:extLst>
      <p:ext uri="{19B8F6BF-5375-455C-9EA6-DF929625EA0E}">
        <p15:presenceInfo xmlns:p15="http://schemas.microsoft.com/office/powerpoint/2012/main" userId="Muhamad Er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E682BB"/>
    <a:srgbClr val="6C59F5"/>
    <a:srgbClr val="22CFE6"/>
    <a:srgbClr val="8E54E9"/>
    <a:srgbClr val="3F5EFB"/>
    <a:srgbClr val="DDE757"/>
    <a:srgbClr val="26E272"/>
    <a:srgbClr val="FC466B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D2B6B6-1CBE-B58F-F1DC-93860AA68180}" v="86" dt="2023-03-21T15:25:16.049"/>
    <p1510:client id="{7EE74F1A-0CAF-B738-14A7-580FA934D9BF}" v="67" dt="2023-03-21T13:46:34.278"/>
    <p1510:client id="{92C3A5FF-889E-1EC0-299B-C856C690C207}" v="33" dt="2023-03-21T21:43:49.685"/>
    <p1510:client id="{E7F8E5CD-E252-4809-9212-472FFBDCA546}" v="922" dt="2023-03-21T22:41:44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274" y="91"/>
      </p:cViewPr>
      <p:guideLst>
        <p:guide orient="horz" pos="2409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22:31:03.8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1AB68-59B6-4334-B134-264FE9BCD3D2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C91C9-C33A-4F84-B14D-26D1E9AAB40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5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C91C9-C33A-4F84-B14D-26D1E9AAB4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7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C9D1D9"/>
                </a:solidFill>
                <a:effectLst/>
                <a:latin typeface="-apple-system"/>
              </a:rPr>
              <a:t>La responsivité en CSS fait référence à la capacité d'un site web ou d'une application web à s'adapter et à réagir de manière appropriée à différents appareils et tailles d'écran. L'objectif est de fournir une expérience utilisateur optimale, quel que soit le dispositif utilisé pour accéder au contenu.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C91C9-C33A-4F84-B14D-26D1E9AAB4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19FFA0-4794-233E-B3E3-030E60AA2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464418" cy="68580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107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615E-FFB4-854E-96A0-DFFE5156A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73FCB-6401-2D42-8000-9B3F5885F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5B1BE-DF4D-FCC9-CC17-66180232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AB73E-5922-317A-8B19-FC9232E6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0978C-EABD-604F-B32B-FF79B23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1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F6E1E-41A9-187C-00BA-A5D539741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080CC-1328-BBAB-16E7-369AC5AD8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3FF15-52E4-B78F-ED2E-B17A85817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167F7-B583-80E0-F1AF-253B5E2A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DB31C-61FB-A843-7F64-7F824BD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323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34EF-840E-8F70-0581-3A517EC4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818F-2293-2428-3D02-0E302EE98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68390-D46B-9DF8-E053-CC4B4309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18101-30DB-6903-3678-B983F84A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451B7-7B9A-8FD5-1B7D-1FCED29D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695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D199-D7DB-E6A3-31B5-D524F210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F519A-C3E2-D042-681C-93CC2C4E9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05424-6372-DE15-415F-1BB3CCBBE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DF6A-53BE-8B00-B004-120CC85A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82EBD-122A-716E-F3D7-D893D07C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74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06F5-F215-756B-C25D-D971A2B3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12764-FB07-B541-E9A5-07C82C350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AC29E-225C-C3C4-AC31-DCEE0E0C3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9F67E-606F-0A8C-6947-66946918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FF0B8-3508-8B3F-BD65-2E5DB61AD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50203-BC57-FA08-69C8-A3103301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32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7CB8-E3C8-85B6-A7A0-202D8C098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B86C6-A7EB-8F54-0FC0-C7E468027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BAB90-8D43-1713-DAB9-B8E2F2705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5A017-50D6-BFA3-0A4B-ADF9CCCF5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44A997-29F9-3D8B-BB80-3487CA5EF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89D8C-F75A-8D42-DA80-9B1A41A6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277A6-9F2F-D16E-D7A3-7A4BCB38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220E7-1ECA-2F9F-F40F-4CDAAAC8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391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C375F-D97C-7A43-1BBE-2B8F5ABE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F0C0F-7515-DD9D-74F6-C4DF3457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B3E0A-9F22-B620-34E3-24A12D4B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E1889-91EF-3FBF-D71A-0FE289E1E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868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6AD76-9D78-AD67-3117-0F463602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07C9A7-B7DF-A512-F170-3BF364DD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18A5A-1D76-BA06-2DE4-3D606132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532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2ECC-6024-0129-BFD5-FC34785EA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3A109-8684-0388-0C2D-58339720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0276F-4C3A-6411-5ADD-145B5EB5F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CBE00-73E5-D7F9-C487-19B32084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E396B-9CB2-3CB8-CA5C-AAE8A4440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5F4FC-C933-DE04-8D41-E169D88E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313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248A-87CB-A61B-8F89-7FC96B7A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BFE7C-A2DC-8EA1-4775-6395203F3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FE5CA-C17D-8FE7-582C-A3F7A09AF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E8569-994B-D1D3-0EA4-365E234F6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F9596-3AED-245B-3E7D-A9D20D45A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7EF41-96A4-AC2A-CD78-DF714471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83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B3F1D-FC7E-42CB-68F1-816448C7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C5461-8C41-5223-BF74-87EE5E66A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E1D3C-3475-35E8-001A-6AD06ADD7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6A4EC-CA76-457B-9822-100F4994A2C5}" type="datetimeFigureOut">
              <a:rPr lang="en-ID" smtClean="0"/>
              <a:t>25/05/2023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8A8C9-914D-FB20-A459-7C56785C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13355-03E6-40F6-3380-D2A5597FB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BD2C-1261-4BE3-B221-08D01AA9086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314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texte, ordinateur, affichage, graphique vectoriel&#10;&#10;Description générée automatiquement">
            <a:extLst>
              <a:ext uri="{FF2B5EF4-FFF2-40B4-BE49-F238E27FC236}">
                <a16:creationId xmlns:a16="http://schemas.microsoft.com/office/drawing/2014/main" id="{8B1BCD2E-0696-235C-DE6C-7BEF8C81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131613"/>
            <a:ext cx="12203500" cy="573058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9E4EE67A-1DA6-F43C-4C4C-7FC4EB909F5E}"/>
              </a:ext>
            </a:extLst>
          </p:cNvPr>
          <p:cNvSpPr txBox="1"/>
          <p:nvPr/>
        </p:nvSpPr>
        <p:spPr>
          <a:xfrm>
            <a:off x="2692335" y="541465"/>
            <a:ext cx="6807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600" dirty="0">
                <a:gradFill>
                  <a:gsLst>
                    <a:gs pos="21000">
                      <a:srgbClr val="9AE9F4"/>
                    </a:gs>
                    <a:gs pos="93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 FORUM</a:t>
            </a:r>
            <a:endParaRPr lang="en-ID" sz="5400" b="1" spc="600" dirty="0">
              <a:gradFill>
                <a:gsLst>
                  <a:gs pos="21000">
                    <a:srgbClr val="9AE9F4"/>
                  </a:gs>
                  <a:gs pos="93000">
                    <a:srgbClr val="8E54E9"/>
                  </a:gs>
                </a:gsLst>
                <a:lin ang="66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1808318-C150-36DB-5E59-4CC00A1529EB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B798158D-69BA-1D43-4239-212542708471}"/>
              </a:ext>
            </a:extLst>
          </p:cNvPr>
          <p:cNvSpPr txBox="1"/>
          <p:nvPr/>
        </p:nvSpPr>
        <p:spPr>
          <a:xfrm>
            <a:off x="-1580177" y="3656468"/>
            <a:ext cx="4527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i="0" dirty="0">
                <a:gradFill>
                  <a:gsLst>
                    <a:gs pos="41000">
                      <a:srgbClr val="9AE9F4"/>
                    </a:gs>
                    <a:gs pos="100000">
                      <a:srgbClr val="8E54E9"/>
                    </a:gs>
                  </a:gsLst>
                  <a:lin ang="60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PERESENTE PAR</a:t>
            </a:r>
            <a:endParaRPr lang="en-ID" sz="1200" b="1" dirty="0">
              <a:gradFill>
                <a:gsLst>
                  <a:gs pos="41000">
                    <a:srgbClr val="9AE9F4"/>
                  </a:gs>
                  <a:gs pos="100000">
                    <a:srgbClr val="8E54E9"/>
                  </a:gs>
                </a:gsLst>
                <a:lin ang="60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465F4CB3-312B-7F32-9CB7-E85A74F44CDC}"/>
              </a:ext>
            </a:extLst>
          </p:cNvPr>
          <p:cNvSpPr/>
          <p:nvPr/>
        </p:nvSpPr>
        <p:spPr>
          <a:xfrm>
            <a:off x="1209995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6C1A12C-137E-1534-1BFB-408F4ADC0CBC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HOME</a:t>
            </a:r>
            <a:endParaRPr lang="en-ID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8369422-27E8-8FA8-43BE-210242291762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82CA7D8-FC99-A40B-B8EC-7E7EC7E98385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B328208-CDD4-52ED-D90B-701AFBE80F10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40D97F4-95AC-7516-C864-0DEC8FDB3E2F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4" name="TextBox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54CF63F-214A-44B3-7EEF-50365D21DB3B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52DD00-483B-3C85-D300-7A2A48059864}"/>
              </a:ext>
            </a:extLst>
          </p:cNvPr>
          <p:cNvSpPr txBox="1"/>
          <p:nvPr/>
        </p:nvSpPr>
        <p:spPr>
          <a:xfrm rot="10800000" flipH="1">
            <a:off x="-376930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C83F2F-949E-A810-6D21-D097099CD3E2}"/>
              </a:ext>
            </a:extLst>
          </p:cNvPr>
          <p:cNvSpPr/>
          <p:nvPr/>
        </p:nvSpPr>
        <p:spPr>
          <a:xfrm>
            <a:off x="447405" y="4783021"/>
            <a:ext cx="3384772" cy="371489"/>
          </a:xfrm>
          <a:prstGeom prst="roundRect">
            <a:avLst>
              <a:gd name="adj" fmla="val 40351"/>
            </a:avLst>
          </a:prstGeom>
          <a:noFill/>
          <a:ln w="25400"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8400000" scaled="0"/>
            </a:gradFill>
          </a:ln>
          <a:effectLst>
            <a:glow rad="508000">
              <a:srgbClr val="8E54E9">
                <a:alpha val="15000"/>
              </a:srgbClr>
            </a:glow>
            <a:innerShdw blurRad="444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Reda TAHIRI</a:t>
            </a:r>
            <a:endParaRPr lang="en-ID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4BE0F8-D507-38F7-5464-0C6F1E31B94E}"/>
              </a:ext>
            </a:extLst>
          </p:cNvPr>
          <p:cNvSpPr/>
          <p:nvPr/>
        </p:nvSpPr>
        <p:spPr>
          <a:xfrm>
            <a:off x="447405" y="4149716"/>
            <a:ext cx="3384772" cy="371489"/>
          </a:xfrm>
          <a:prstGeom prst="roundRect">
            <a:avLst>
              <a:gd name="adj" fmla="val 40351"/>
            </a:avLst>
          </a:prstGeom>
          <a:noFill/>
          <a:ln w="25400"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8400000" scaled="0"/>
            </a:gradFill>
          </a:ln>
          <a:effectLst>
            <a:glow rad="508000">
              <a:srgbClr val="8E54E9">
                <a:alpha val="15000"/>
              </a:srgbClr>
            </a:glow>
            <a:innerShdw blurRad="444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Anass AJJA</a:t>
            </a:r>
            <a:endParaRPr lang="en-ID" sz="1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7E79DB8-D93D-9618-738E-C6FE2807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3" y="369138"/>
            <a:ext cx="1409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93B046-076D-87F4-DF99-A2B49C16BC1B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AC876C-16AA-C8C6-650A-39A91B004359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E21BA-A098-616F-8307-2C14BBF8528C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DB4A2-FFC8-F3F8-5A35-375ED63AFC0D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68743-F70A-253B-0024-56FE4CB90167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CC61-E14E-EDBB-C300-BD85D3908B13}"/>
              </a:ext>
            </a:extLst>
          </p:cNvPr>
          <p:cNvSpPr txBox="1"/>
          <p:nvPr/>
        </p:nvSpPr>
        <p:spPr>
          <a:xfrm>
            <a:off x="7556245" y="6066039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APERÇU DU 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D2D94-72B7-59AF-3D3D-1A178C792768}"/>
              </a:ext>
            </a:extLst>
          </p:cNvPr>
          <p:cNvSpPr txBox="1"/>
          <p:nvPr/>
        </p:nvSpPr>
        <p:spPr>
          <a:xfrm>
            <a:off x="12201230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6357D2D-7B14-222D-D5EB-A7EC61E5D4B6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EF069D-EC73-C84B-8B61-C206B4FADBB6}"/>
              </a:ext>
            </a:extLst>
          </p:cNvPr>
          <p:cNvSpPr/>
          <p:nvPr/>
        </p:nvSpPr>
        <p:spPr>
          <a:xfrm>
            <a:off x="8517581" y="6366385"/>
            <a:ext cx="146781" cy="165171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F6E26-35BF-F181-4E04-158E16C1FC8D}"/>
              </a:ext>
            </a:extLst>
          </p:cNvPr>
          <p:cNvSpPr txBox="1"/>
          <p:nvPr/>
        </p:nvSpPr>
        <p:spPr>
          <a:xfrm>
            <a:off x="442858" y="196125"/>
            <a:ext cx="38587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E682BB"/>
                    </a:gs>
                    <a:gs pos="90000">
                      <a:srgbClr val="8E54E9"/>
                    </a:gs>
                  </a:gsLst>
                  <a:lin ang="13200000" scaled="0"/>
                </a:gradFill>
                <a:latin typeface="Century Gothic" panose="020B0502020202020204" pitchFamily="34" charset="0"/>
              </a:rPr>
              <a:t>Aperçu Du Site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2911C-3368-959B-C2A8-FB45E61DF017}"/>
              </a:ext>
            </a:extLst>
          </p:cNvPr>
          <p:cNvSpPr/>
          <p:nvPr/>
        </p:nvSpPr>
        <p:spPr>
          <a:xfrm>
            <a:off x="989396" y="3161407"/>
            <a:ext cx="1633304" cy="1633303"/>
          </a:xfrm>
          <a:prstGeom prst="ellipse">
            <a:avLst/>
          </a:prstGeom>
          <a:noFill/>
          <a:ln w="57150">
            <a:gradFill>
              <a:gsLst>
                <a:gs pos="69000">
                  <a:srgbClr val="E682BB">
                    <a:alpha val="0"/>
                  </a:srgbClr>
                </a:gs>
                <a:gs pos="0">
                  <a:srgbClr val="3F5EFB"/>
                </a:gs>
                <a:gs pos="27000">
                  <a:srgbClr val="8E54E9">
                    <a:alpha val="84000"/>
                  </a:srgb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3F94787-9886-6791-1311-C249D4A62937}"/>
              </a:ext>
            </a:extLst>
          </p:cNvPr>
          <p:cNvSpPr/>
          <p:nvPr/>
        </p:nvSpPr>
        <p:spPr>
          <a:xfrm>
            <a:off x="1160040" y="3332050"/>
            <a:ext cx="1292016" cy="1292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03200" dist="1143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FD2880-6B7F-8D94-D4FB-082D7E147C15}"/>
              </a:ext>
            </a:extLst>
          </p:cNvPr>
          <p:cNvSpPr/>
          <p:nvPr/>
        </p:nvSpPr>
        <p:spPr>
          <a:xfrm>
            <a:off x="888048" y="3060058"/>
            <a:ext cx="1836000" cy="1836000"/>
          </a:xfrm>
          <a:prstGeom prst="ellipse">
            <a:avLst/>
          </a:prstGeom>
          <a:noFill/>
          <a:ln w="12700">
            <a:gradFill>
              <a:gsLst>
                <a:gs pos="12000">
                  <a:schemeClr val="tx1">
                    <a:lumMod val="85000"/>
                    <a:lumOff val="15000"/>
                    <a:alpha val="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 useBgFill="1">
        <p:nvSpPr>
          <p:cNvPr id="58" name="1">
            <a:extLst>
              <a:ext uri="{FF2B5EF4-FFF2-40B4-BE49-F238E27FC236}">
                <a16:creationId xmlns:a16="http://schemas.microsoft.com/office/drawing/2014/main" id="{84B4DF7D-FFA2-54F5-A316-60CF6ACF220A}"/>
              </a:ext>
            </a:extLst>
          </p:cNvPr>
          <p:cNvSpPr/>
          <p:nvPr/>
        </p:nvSpPr>
        <p:spPr>
          <a:xfrm>
            <a:off x="1713177" y="2988359"/>
            <a:ext cx="393464" cy="393464"/>
          </a:xfrm>
          <a:prstGeom prst="ellipse">
            <a:avLst/>
          </a:prstGeom>
          <a:ln w="19050">
            <a:gradFill>
              <a:gsLst>
                <a:gs pos="14000">
                  <a:srgbClr val="6C59F5"/>
                </a:gs>
                <a:gs pos="100000">
                  <a:srgbClr val="E682BB"/>
                </a:gs>
              </a:gsLst>
              <a:lin ang="1800000" scaled="0"/>
            </a:gradFill>
          </a:ln>
          <a:effectLst>
            <a:glow rad="63500">
              <a:srgbClr val="6C59F5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1</a:t>
            </a:r>
            <a:endParaRPr lang="en-ID" sz="1400" dirty="0">
              <a:latin typeface="Century Gothic" panose="020B0502020202020204" pitchFamily="34" charset="0"/>
            </a:endParaRPr>
          </a:p>
        </p:txBody>
      </p:sp>
      <p:sp useBgFill="1">
        <p:nvSpPr>
          <p:cNvPr id="59" name="2">
            <a:extLst>
              <a:ext uri="{FF2B5EF4-FFF2-40B4-BE49-F238E27FC236}">
                <a16:creationId xmlns:a16="http://schemas.microsoft.com/office/drawing/2014/main" id="{682904E9-FB87-BB3F-9FF3-EDAD21F6AD33}"/>
              </a:ext>
            </a:extLst>
          </p:cNvPr>
          <p:cNvSpPr/>
          <p:nvPr/>
        </p:nvSpPr>
        <p:spPr>
          <a:xfrm>
            <a:off x="2355328" y="3416153"/>
            <a:ext cx="393464" cy="393464"/>
          </a:xfrm>
          <a:prstGeom prst="ellipse">
            <a:avLst/>
          </a:prstGeom>
          <a:ln w="19050">
            <a:gradFill>
              <a:gsLst>
                <a:gs pos="14000">
                  <a:srgbClr val="6C59F5"/>
                </a:gs>
                <a:gs pos="100000">
                  <a:srgbClr val="E682BB"/>
                </a:gs>
              </a:gsLst>
              <a:lin ang="4800000" scaled="0"/>
            </a:gradFill>
          </a:ln>
          <a:effectLst>
            <a:glow rad="63500">
              <a:srgbClr val="6C59F5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2</a:t>
            </a:r>
            <a:endParaRPr lang="en-ID" sz="1400" dirty="0">
              <a:latin typeface="Century Gothic" panose="020B0502020202020204" pitchFamily="34" charset="0"/>
            </a:endParaRPr>
          </a:p>
        </p:txBody>
      </p:sp>
      <p:sp useBgFill="1">
        <p:nvSpPr>
          <p:cNvPr id="60" name="3">
            <a:extLst>
              <a:ext uri="{FF2B5EF4-FFF2-40B4-BE49-F238E27FC236}">
                <a16:creationId xmlns:a16="http://schemas.microsoft.com/office/drawing/2014/main" id="{336ECE4C-B816-842C-D59B-289F87FA6D81}"/>
              </a:ext>
            </a:extLst>
          </p:cNvPr>
          <p:cNvSpPr/>
          <p:nvPr/>
        </p:nvSpPr>
        <p:spPr>
          <a:xfrm>
            <a:off x="2399880" y="4165712"/>
            <a:ext cx="393464" cy="393464"/>
          </a:xfrm>
          <a:prstGeom prst="ellipse">
            <a:avLst/>
          </a:prstGeom>
          <a:ln w="19050">
            <a:gradFill>
              <a:gsLst>
                <a:gs pos="14000">
                  <a:srgbClr val="6C59F5"/>
                </a:gs>
                <a:gs pos="100000">
                  <a:srgbClr val="E682BB"/>
                </a:gs>
              </a:gsLst>
              <a:lin ang="9000000" scaled="0"/>
            </a:gradFill>
          </a:ln>
          <a:effectLst>
            <a:glow rad="63500">
              <a:srgbClr val="6C59F5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3</a:t>
            </a:r>
            <a:endParaRPr lang="en-ID" sz="1400" dirty="0"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67D494-9C6B-B18E-F18B-9C9E158A4D92}"/>
              </a:ext>
            </a:extLst>
          </p:cNvPr>
          <p:cNvSpPr txBox="1"/>
          <p:nvPr/>
        </p:nvSpPr>
        <p:spPr>
          <a:xfrm>
            <a:off x="5773239" y="4785276"/>
            <a:ext cx="348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D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D773A7-F48B-9487-518C-75397FD0D302}"/>
              </a:ext>
            </a:extLst>
          </p:cNvPr>
          <p:cNvSpPr txBox="1"/>
          <p:nvPr/>
        </p:nvSpPr>
        <p:spPr>
          <a:xfrm>
            <a:off x="11602248" y="6073998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70840-ADC1-7DA0-8E24-BD27FC96E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8" r="9878"/>
          <a:stretch/>
        </p:blipFill>
        <p:spPr>
          <a:xfrm>
            <a:off x="3161795" y="985000"/>
            <a:ext cx="4462619" cy="2664802"/>
          </a:xfrm>
          <a:prstGeom prst="rect">
            <a:avLst/>
          </a:prstGeom>
        </p:spPr>
      </p:pic>
      <p:sp useBgFill="1">
        <p:nvSpPr>
          <p:cNvPr id="7" name="3">
            <a:extLst>
              <a:ext uri="{FF2B5EF4-FFF2-40B4-BE49-F238E27FC236}">
                <a16:creationId xmlns:a16="http://schemas.microsoft.com/office/drawing/2014/main" id="{D81DA5E2-B408-A106-6A69-F69471512E0D}"/>
              </a:ext>
            </a:extLst>
          </p:cNvPr>
          <p:cNvSpPr/>
          <p:nvPr/>
        </p:nvSpPr>
        <p:spPr>
          <a:xfrm>
            <a:off x="1874232" y="4610560"/>
            <a:ext cx="393464" cy="393464"/>
          </a:xfrm>
          <a:prstGeom prst="ellipse">
            <a:avLst/>
          </a:prstGeom>
          <a:ln w="19050">
            <a:gradFill>
              <a:gsLst>
                <a:gs pos="14000">
                  <a:srgbClr val="6C59F5"/>
                </a:gs>
                <a:gs pos="100000">
                  <a:srgbClr val="E682BB"/>
                </a:gs>
              </a:gsLst>
              <a:lin ang="9000000" scaled="0"/>
            </a:gradFill>
          </a:ln>
          <a:effectLst>
            <a:glow rad="63500">
              <a:srgbClr val="6C59F5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dirty="0"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F71BA-6DA6-E3BD-23B2-E2C635D0A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0" r="6990"/>
          <a:stretch/>
        </p:blipFill>
        <p:spPr>
          <a:xfrm>
            <a:off x="7624414" y="996696"/>
            <a:ext cx="4139898" cy="2656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3D5C28-528D-E896-B945-FB9298C9D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r="5681"/>
          <a:stretch/>
        </p:blipFill>
        <p:spPr>
          <a:xfrm>
            <a:off x="3161795" y="3648655"/>
            <a:ext cx="4445482" cy="24253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B61938-1C46-5ADC-2F3B-855D1F3B7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" r="8245"/>
          <a:stretch/>
        </p:blipFill>
        <p:spPr>
          <a:xfrm>
            <a:off x="7607277" y="3636823"/>
            <a:ext cx="4157035" cy="24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8" dur="1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" restart="whenNotActive" fill="hold" evtFilter="cancelBubble" nodeType="interactiveSeq">
                    <p:stCondLst>
                      <p:cond evt="onClick" delay="0">
                        <p:tgtEl>
                          <p:spTgt spid="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" fill="hold">
                          <p:stCondLst>
                            <p:cond delay="0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8"/>
                      </p:tgtEl>
                    </p:cond>
                  </p:nextCondLst>
                </p:seq>
                <p:seq concurrent="1" nextAc="seek">
                  <p:cTn id="15" restart="whenNotActive" fill="hold" evtFilter="cancelBubble" nodeType="interactiveSeq">
                    <p:stCondLst>
                      <p:cond evt="onClick" delay="0">
                        <p:tgtEl>
                          <p:spTgt spid="5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" fill="hold">
                          <p:stCondLst>
                            <p:cond delay="0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9"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Click" delay="0">
                        <p:tgtEl>
                          <p:spTgt spid="6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grpId="0" nodeType="click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0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xit" presetSubtype="0" fill="hold" grpId="1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1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55" grpId="0" animBg="1"/>
          <p:bldP spid="63" grpId="0"/>
          <p:bldP spid="6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-21600000">
                                          <p:cBhvr>
                                            <p:cTn id="8" dur="1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9" restart="whenNotActive" fill="hold" evtFilter="cancelBubble" nodeType="interactiveSeq">
                    <p:stCondLst>
                      <p:cond evt="onClick" delay="0">
                        <p:tgtEl>
                          <p:spTgt spid="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" fill="hold">
                          <p:stCondLst>
                            <p:cond delay="0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8"/>
                      </p:tgtEl>
                    </p:cond>
                  </p:nextCondLst>
                </p:seq>
                <p:seq concurrent="1" nextAc="seek">
                  <p:cTn id="15" restart="whenNotActive" fill="hold" evtFilter="cancelBubble" nodeType="interactiveSeq">
                    <p:stCondLst>
                      <p:cond evt="onClick" delay="0">
                        <p:tgtEl>
                          <p:spTgt spid="5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" fill="hold">
                          <p:stCondLst>
                            <p:cond delay="0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9"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Click" delay="0">
                        <p:tgtEl>
                          <p:spTgt spid="6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2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2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60"/>
                      </p:tgtEl>
                    </p:cond>
                  </p:nextCondLst>
                </p:seq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xit" presetSubtype="0" fill="hold" grpId="1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41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4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"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55" grpId="0" animBg="1"/>
          <p:bldP spid="63" grpId="0"/>
          <p:bldP spid="63" grpId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93B046-076D-87F4-DF99-A2B49C16BC1B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AC876C-16AA-C8C6-650A-39A91B004359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E21BA-A098-616F-8307-2C14BBF8528C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DB4A2-FFC8-F3F8-5A35-375ED63AFC0D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68743-F70A-253B-0024-56FE4CB90167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CC61-E14E-EDBB-C300-BD85D3908B13}"/>
              </a:ext>
            </a:extLst>
          </p:cNvPr>
          <p:cNvSpPr txBox="1"/>
          <p:nvPr/>
        </p:nvSpPr>
        <p:spPr>
          <a:xfrm>
            <a:off x="7973613" y="6077085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Principes</a:t>
            </a: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6357D2D-7B14-222D-D5EB-A7EC61E5D4B6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EF069D-EC73-C84B-8B61-C206B4FADBB6}"/>
              </a:ext>
            </a:extLst>
          </p:cNvPr>
          <p:cNvSpPr/>
          <p:nvPr/>
        </p:nvSpPr>
        <p:spPr>
          <a:xfrm>
            <a:off x="8446129" y="6366385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67D494-9C6B-B18E-F18B-9C9E158A4D92}"/>
              </a:ext>
            </a:extLst>
          </p:cNvPr>
          <p:cNvSpPr txBox="1"/>
          <p:nvPr/>
        </p:nvSpPr>
        <p:spPr>
          <a:xfrm>
            <a:off x="5773239" y="4785276"/>
            <a:ext cx="348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D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D773A7-F48B-9487-518C-75397FD0D302}"/>
              </a:ext>
            </a:extLst>
          </p:cNvPr>
          <p:cNvSpPr txBox="1"/>
          <p:nvPr/>
        </p:nvSpPr>
        <p:spPr>
          <a:xfrm>
            <a:off x="11602248" y="6073998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7142E0-DFE5-AE18-6157-7517F041DD1E}"/>
              </a:ext>
            </a:extLst>
          </p:cNvPr>
          <p:cNvSpPr txBox="1"/>
          <p:nvPr/>
        </p:nvSpPr>
        <p:spPr>
          <a:xfrm>
            <a:off x="280794" y="487290"/>
            <a:ext cx="5492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E682BB"/>
                    </a:gs>
                    <a:gs pos="90000">
                      <a:srgbClr val="8E54E9"/>
                    </a:gs>
                  </a:gsLst>
                  <a:lin ang="13200000" scaled="0"/>
                </a:gradFill>
                <a:latin typeface="Century Gothic" panose="020B0502020202020204" pitchFamily="34" charset="0"/>
              </a:rPr>
              <a:t>Principes ( Front End 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8C999-5920-92EB-A44B-0286E67341E6}"/>
              </a:ext>
            </a:extLst>
          </p:cNvPr>
          <p:cNvSpPr/>
          <p:nvPr/>
        </p:nvSpPr>
        <p:spPr>
          <a:xfrm>
            <a:off x="1882347" y="3429000"/>
            <a:ext cx="2479040" cy="751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E035C-3BC7-DAF7-CCAB-208ED1B7A023}"/>
              </a:ext>
            </a:extLst>
          </p:cNvPr>
          <p:cNvSpPr/>
          <p:nvPr/>
        </p:nvSpPr>
        <p:spPr>
          <a:xfrm>
            <a:off x="7516399" y="3457662"/>
            <a:ext cx="2479040" cy="751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507DDB-2AE0-51DA-CD25-05A9AAD268BB}"/>
              </a:ext>
            </a:extLst>
          </p:cNvPr>
          <p:cNvSpPr/>
          <p:nvPr/>
        </p:nvSpPr>
        <p:spPr>
          <a:xfrm>
            <a:off x="4665819" y="4640624"/>
            <a:ext cx="2479040" cy="751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Picture 6" descr="A picture containing graphics, poster, design&#10;&#10;Description automatically generated">
            <a:extLst>
              <a:ext uri="{FF2B5EF4-FFF2-40B4-BE49-F238E27FC236}">
                <a16:creationId xmlns:a16="http://schemas.microsoft.com/office/drawing/2014/main" id="{5730D529-3C45-C161-ACB3-FCC50D52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72" y="3570080"/>
            <a:ext cx="874998" cy="1278843"/>
          </a:xfrm>
          <a:prstGeom prst="rect">
            <a:avLst/>
          </a:prstGeom>
        </p:spPr>
      </p:pic>
      <p:pic>
        <p:nvPicPr>
          <p:cNvPr id="10" name="Picture 9" descr="A yellow and black logo&#10;&#10;Description automatically generated with medium confidence">
            <a:extLst>
              <a:ext uri="{FF2B5EF4-FFF2-40B4-BE49-F238E27FC236}">
                <a16:creationId xmlns:a16="http://schemas.microsoft.com/office/drawing/2014/main" id="{91314D1E-764C-FDF3-636E-94763D023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81" y="4609188"/>
            <a:ext cx="1422644" cy="1422644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1F431D6-1A5A-35A5-7FEA-2E0B5D816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19" y="3471135"/>
            <a:ext cx="996386" cy="15967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3A8B0F-C65E-C14F-CF4C-F71E60FA5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407" y="2059297"/>
            <a:ext cx="7251192" cy="28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9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xit" presetSubtype="0" fill="hold" grpId="1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xit" presetSubtype="0" fill="hold" grpId="1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3" grpId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31738B-5900-2331-C0D7-66E1E78AE74B}"/>
              </a:ext>
            </a:extLst>
          </p:cNvPr>
          <p:cNvSpPr/>
          <p:nvPr/>
        </p:nvSpPr>
        <p:spPr>
          <a:xfrm>
            <a:off x="748191" y="1941390"/>
            <a:ext cx="4318109" cy="57600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rgbClr val="9AE9F4"/>
              </a:gs>
              <a:gs pos="23000">
                <a:srgbClr val="8E54E9"/>
              </a:gs>
            </a:gsLst>
            <a:lin ang="7800000" scaled="0"/>
          </a:gradFill>
          <a:ln>
            <a:noFill/>
          </a:ln>
          <a:effectLst>
            <a:glow rad="508000">
              <a:srgbClr val="8E54E9">
                <a:alpha val="10000"/>
              </a:srgbClr>
            </a:glow>
            <a:innerShdw blurRad="254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5CD029-68A1-5060-9717-4233107025E1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C604908-2A7E-C994-9748-9E06BEE7FC6A}"/>
              </a:ext>
            </a:extLst>
          </p:cNvPr>
          <p:cNvSpPr/>
          <p:nvPr/>
        </p:nvSpPr>
        <p:spPr>
          <a:xfrm>
            <a:off x="9814263" y="6348024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A8D7D-9C22-3FD5-D02E-9B0954E021D2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03F8A-802A-0388-B50F-4E0C3C518507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54A6B-E7DF-2AB2-D467-F27775D0B289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E46FE-1A4B-837D-0FF8-82B77BB59A52}"/>
              </a:ext>
            </a:extLst>
          </p:cNvPr>
          <p:cNvSpPr txBox="1"/>
          <p:nvPr/>
        </p:nvSpPr>
        <p:spPr>
          <a:xfrm>
            <a:off x="9090670" y="5993241"/>
            <a:ext cx="1643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P.RENCONTRE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FD371-586C-5E3D-578C-72C6F4F5F325}"/>
              </a:ext>
            </a:extLst>
          </p:cNvPr>
          <p:cNvSpPr txBox="1"/>
          <p:nvPr/>
        </p:nvSpPr>
        <p:spPr>
          <a:xfrm>
            <a:off x="8189680" y="5993241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089079-16AA-4CEE-4AB7-DE22A3E2E029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2211EA-0240-1846-22C5-506701DFC20C}"/>
              </a:ext>
            </a:extLst>
          </p:cNvPr>
          <p:cNvSpPr txBox="1"/>
          <p:nvPr/>
        </p:nvSpPr>
        <p:spPr>
          <a:xfrm>
            <a:off x="456506" y="342024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81000">
                      <a:srgbClr val="8E54E9"/>
                    </a:gs>
                  </a:gsLst>
                  <a:lin ang="4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Acquis</a:t>
            </a:r>
            <a:endParaRPr lang="en-ID" sz="4000" b="1" dirty="0">
              <a:gradFill>
                <a:gsLst>
                  <a:gs pos="0">
                    <a:srgbClr val="9AE9F4"/>
                  </a:gs>
                  <a:gs pos="81000">
                    <a:srgbClr val="8E54E9"/>
                  </a:gs>
                </a:gsLst>
                <a:lin ang="4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2F02-4BF9-B257-2702-B2D57B5F0469}"/>
              </a:ext>
            </a:extLst>
          </p:cNvPr>
          <p:cNvSpPr txBox="1"/>
          <p:nvPr/>
        </p:nvSpPr>
        <p:spPr>
          <a:xfrm>
            <a:off x="1035130" y="1998557"/>
            <a:ext cx="3583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Maîtrise</a:t>
            </a:r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 Front End </a:t>
            </a:r>
            <a:r>
              <a:rPr lang="en-ID" sz="1200" b="1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Programmation</a:t>
            </a:r>
            <a:endParaRPr lang="en-ID" sz="1200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1">
            <a:extLst>
              <a:ext uri="{FF2B5EF4-FFF2-40B4-BE49-F238E27FC236}">
                <a16:creationId xmlns:a16="http://schemas.microsoft.com/office/drawing/2014/main" id="{C1FD5436-E144-3AD6-D323-A3AB433D154C}"/>
              </a:ext>
            </a:extLst>
          </p:cNvPr>
          <p:cNvGrpSpPr/>
          <p:nvPr/>
        </p:nvGrpSpPr>
        <p:grpSpPr>
          <a:xfrm>
            <a:off x="4502554" y="1932390"/>
            <a:ext cx="576000" cy="576000"/>
            <a:chOff x="4365997" y="2375554"/>
            <a:chExt cx="576000" cy="576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711DCF-F12C-D02B-9D8A-79A7B7FF2FFE}"/>
                </a:ext>
              </a:extLst>
            </p:cNvPr>
            <p:cNvSpPr/>
            <p:nvPr/>
          </p:nvSpPr>
          <p:spPr>
            <a:xfrm>
              <a:off x="4389743" y="2393554"/>
              <a:ext cx="540000" cy="540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outerShdw blurRad="88900" dist="38100" dir="10800000" sx="107000" sy="10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4EC7A1F-B2C8-3A45-B493-B558237E4AB4}"/>
                </a:ext>
              </a:extLst>
            </p:cNvPr>
            <p:cNvSpPr/>
            <p:nvPr/>
          </p:nvSpPr>
          <p:spPr>
            <a:xfrm>
              <a:off x="4365997" y="2375554"/>
              <a:ext cx="576000" cy="576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97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1</a:t>
              </a:r>
              <a:endParaRPr lang="en-ID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67F4958-B899-3BAE-D65E-FFB457E2EE19}"/>
              </a:ext>
            </a:extLst>
          </p:cNvPr>
          <p:cNvSpPr/>
          <p:nvPr/>
        </p:nvSpPr>
        <p:spPr>
          <a:xfrm>
            <a:off x="6865845" y="3028554"/>
            <a:ext cx="4413198" cy="57600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rgbClr val="E682BB"/>
              </a:gs>
              <a:gs pos="23000">
                <a:srgbClr val="8E54E9"/>
              </a:gs>
            </a:gsLst>
            <a:lin ang="7800000" scaled="0"/>
          </a:gradFill>
          <a:ln>
            <a:noFill/>
          </a:ln>
          <a:effectLst>
            <a:glow rad="508000">
              <a:srgbClr val="E682BB">
                <a:alpha val="10000"/>
              </a:srgbClr>
            </a:glow>
            <a:innerShdw blurRad="254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FB3967-5FA0-DE55-9321-EAB5BC29188A}"/>
              </a:ext>
            </a:extLst>
          </p:cNvPr>
          <p:cNvSpPr txBox="1"/>
          <p:nvPr/>
        </p:nvSpPr>
        <p:spPr>
          <a:xfrm>
            <a:off x="7066969" y="3176686"/>
            <a:ext cx="36624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Esprit </a:t>
            </a:r>
            <a:r>
              <a:rPr lang="en-ID" sz="1200" b="1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d'équipe</a:t>
            </a:r>
            <a:endParaRPr lang="en-ID" sz="1200" b="1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5" name="3">
            <a:extLst>
              <a:ext uri="{FF2B5EF4-FFF2-40B4-BE49-F238E27FC236}">
                <a16:creationId xmlns:a16="http://schemas.microsoft.com/office/drawing/2014/main" id="{5A7F7880-216F-74DF-EF33-26E186B2BEFF}"/>
              </a:ext>
            </a:extLst>
          </p:cNvPr>
          <p:cNvGrpSpPr/>
          <p:nvPr/>
        </p:nvGrpSpPr>
        <p:grpSpPr>
          <a:xfrm>
            <a:off x="6865625" y="3028554"/>
            <a:ext cx="588684" cy="576000"/>
            <a:chOff x="4365997" y="2375554"/>
            <a:chExt cx="576000" cy="576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5B63363-ADB5-0C69-A3FF-DA0B42426085}"/>
                </a:ext>
              </a:extLst>
            </p:cNvPr>
            <p:cNvSpPr/>
            <p:nvPr/>
          </p:nvSpPr>
          <p:spPr>
            <a:xfrm>
              <a:off x="4389743" y="2393554"/>
              <a:ext cx="540000" cy="540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outerShdw blurRad="88900" dist="38100" sx="107000" sy="10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6C9CFEF-B7F4-D2B9-01AA-5990ED3784F8}"/>
                </a:ext>
              </a:extLst>
            </p:cNvPr>
            <p:cNvSpPr/>
            <p:nvPr/>
          </p:nvSpPr>
          <p:spPr>
            <a:xfrm>
              <a:off x="4365997" y="2375554"/>
              <a:ext cx="576000" cy="576000"/>
            </a:xfrm>
            <a:prstGeom prst="ellipse">
              <a:avLst/>
            </a:prstGeom>
            <a:gradFill>
              <a:gsLst>
                <a:gs pos="0">
                  <a:srgbClr val="E682BB"/>
                </a:gs>
                <a:gs pos="97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2</a:t>
              </a:r>
              <a:endParaRPr lang="en-ID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029D2A8-6C2A-539A-307A-DC45BF7B3455}"/>
              </a:ext>
            </a:extLst>
          </p:cNvPr>
          <p:cNvSpPr/>
          <p:nvPr/>
        </p:nvSpPr>
        <p:spPr>
          <a:xfrm>
            <a:off x="765183" y="4186453"/>
            <a:ext cx="4318109" cy="57600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rgbClr val="3F5EFB"/>
              </a:gs>
              <a:gs pos="23000">
                <a:srgbClr val="8E54E9"/>
              </a:gs>
            </a:gsLst>
            <a:lin ang="7800000" scaled="0"/>
          </a:gradFill>
          <a:ln>
            <a:noFill/>
          </a:ln>
          <a:effectLst>
            <a:glow rad="508000">
              <a:srgbClr val="3F5EFB">
                <a:alpha val="10000"/>
              </a:srgbClr>
            </a:glow>
            <a:innerShdw blurRad="254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53F2C2-F0F3-9BB9-9645-45D34F226EFA}"/>
              </a:ext>
            </a:extLst>
          </p:cNvPr>
          <p:cNvSpPr txBox="1"/>
          <p:nvPr/>
        </p:nvSpPr>
        <p:spPr>
          <a:xfrm>
            <a:off x="942782" y="4350951"/>
            <a:ext cx="358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Auto-Recherche</a:t>
            </a:r>
          </a:p>
        </p:txBody>
      </p:sp>
      <p:grpSp>
        <p:nvGrpSpPr>
          <p:cNvPr id="40" name="3">
            <a:extLst>
              <a:ext uri="{FF2B5EF4-FFF2-40B4-BE49-F238E27FC236}">
                <a16:creationId xmlns:a16="http://schemas.microsoft.com/office/drawing/2014/main" id="{B602E5D3-0284-4CB0-7E15-EA3C37B9A130}"/>
              </a:ext>
            </a:extLst>
          </p:cNvPr>
          <p:cNvGrpSpPr/>
          <p:nvPr/>
        </p:nvGrpSpPr>
        <p:grpSpPr>
          <a:xfrm>
            <a:off x="765183" y="4186453"/>
            <a:ext cx="576000" cy="576000"/>
            <a:chOff x="4365997" y="2375554"/>
            <a:chExt cx="576000" cy="576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DCB0A10-B39D-6E04-B456-74EE883AB3FB}"/>
                </a:ext>
              </a:extLst>
            </p:cNvPr>
            <p:cNvSpPr/>
            <p:nvPr/>
          </p:nvSpPr>
          <p:spPr>
            <a:xfrm>
              <a:off x="4389743" y="2393554"/>
              <a:ext cx="540000" cy="540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outerShdw blurRad="88900" dist="38100" sx="107000" sy="10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1465BE-F0A6-B57C-4F7B-F110665A1B28}"/>
                </a:ext>
              </a:extLst>
            </p:cNvPr>
            <p:cNvSpPr/>
            <p:nvPr/>
          </p:nvSpPr>
          <p:spPr>
            <a:xfrm>
              <a:off x="4365997" y="2375554"/>
              <a:ext cx="576000" cy="576000"/>
            </a:xfrm>
            <a:prstGeom prst="ellipse">
              <a:avLst/>
            </a:prstGeom>
            <a:gradFill>
              <a:gsLst>
                <a:gs pos="74000">
                  <a:srgbClr val="8E54E9"/>
                </a:gs>
                <a:gs pos="24000">
                  <a:srgbClr val="3F5EFB"/>
                </a:gs>
              </a:gsLst>
              <a:lin ang="78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3</a:t>
              </a:r>
              <a:endParaRPr lang="en-ID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7" name="TextBox 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A3D0AB-BBB6-375D-EC2F-C9D9E94ABC7E}"/>
              </a:ext>
            </a:extLst>
          </p:cNvPr>
          <p:cNvSpPr txBox="1"/>
          <p:nvPr/>
        </p:nvSpPr>
        <p:spPr>
          <a:xfrm>
            <a:off x="11602248" y="6073998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AA846C-66F6-47C3-5C58-3101F6D797AB}"/>
              </a:ext>
            </a:extLst>
          </p:cNvPr>
          <p:cNvSpPr/>
          <p:nvPr/>
        </p:nvSpPr>
        <p:spPr>
          <a:xfrm>
            <a:off x="6889894" y="5375495"/>
            <a:ext cx="4318109" cy="57600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rgbClr val="3F5EFB"/>
              </a:gs>
              <a:gs pos="23000">
                <a:srgbClr val="8E54E9"/>
              </a:gs>
            </a:gsLst>
            <a:lin ang="7800000" scaled="0"/>
          </a:gradFill>
          <a:ln>
            <a:noFill/>
          </a:ln>
          <a:effectLst>
            <a:glow rad="508000">
              <a:srgbClr val="3F5EFB">
                <a:alpha val="10000"/>
              </a:srgbClr>
            </a:glow>
            <a:innerShdw blurRad="254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5DAC8-708A-DFF2-C3B4-19640FFAEC03}"/>
              </a:ext>
            </a:extLst>
          </p:cNvPr>
          <p:cNvSpPr txBox="1"/>
          <p:nvPr/>
        </p:nvSpPr>
        <p:spPr>
          <a:xfrm>
            <a:off x="7067493" y="5539993"/>
            <a:ext cx="358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Auto-Formation</a:t>
            </a:r>
          </a:p>
        </p:txBody>
      </p:sp>
      <p:grpSp>
        <p:nvGrpSpPr>
          <p:cNvPr id="8" name="3">
            <a:extLst>
              <a:ext uri="{FF2B5EF4-FFF2-40B4-BE49-F238E27FC236}">
                <a16:creationId xmlns:a16="http://schemas.microsoft.com/office/drawing/2014/main" id="{95ADE09C-56AF-6184-7FCC-DA62EEFF763D}"/>
              </a:ext>
            </a:extLst>
          </p:cNvPr>
          <p:cNvGrpSpPr/>
          <p:nvPr/>
        </p:nvGrpSpPr>
        <p:grpSpPr>
          <a:xfrm>
            <a:off x="6889894" y="5375495"/>
            <a:ext cx="576000" cy="576000"/>
            <a:chOff x="4365997" y="2375554"/>
            <a:chExt cx="576000" cy="576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039E8C-7CE2-6998-11FA-CE1E9E8F9350}"/>
                </a:ext>
              </a:extLst>
            </p:cNvPr>
            <p:cNvSpPr/>
            <p:nvPr/>
          </p:nvSpPr>
          <p:spPr>
            <a:xfrm>
              <a:off x="4389743" y="2393554"/>
              <a:ext cx="540000" cy="540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outerShdw blurRad="88900" dist="38100" sx="107000" sy="10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A0522F9-F9ED-3419-9FBC-2CC90E2FDD02}"/>
                </a:ext>
              </a:extLst>
            </p:cNvPr>
            <p:cNvSpPr/>
            <p:nvPr/>
          </p:nvSpPr>
          <p:spPr>
            <a:xfrm>
              <a:off x="4365997" y="2375554"/>
              <a:ext cx="576000" cy="576000"/>
            </a:xfrm>
            <a:prstGeom prst="ellipse">
              <a:avLst/>
            </a:prstGeom>
            <a:gradFill>
              <a:gsLst>
                <a:gs pos="74000">
                  <a:srgbClr val="8E54E9"/>
                </a:gs>
                <a:gs pos="24000">
                  <a:srgbClr val="3F5EFB"/>
                </a:gs>
              </a:gsLst>
              <a:lin ang="78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4</a:t>
              </a:r>
              <a:endParaRPr lang="en-ID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40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0.30677 -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3069 -0.0002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0.3069 -0.00023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0.3069 -0.00023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39" y="-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9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5CD029-68A1-5060-9717-4233107025E1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C604908-2A7E-C994-9748-9E06BEE7FC6A}"/>
              </a:ext>
            </a:extLst>
          </p:cNvPr>
          <p:cNvSpPr/>
          <p:nvPr/>
        </p:nvSpPr>
        <p:spPr>
          <a:xfrm>
            <a:off x="10556186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A8D7D-9C22-3FD5-D02E-9B0954E021D2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03F8A-802A-0388-B50F-4E0C3C518507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54A6B-E7DF-2AB2-D467-F27775D0B289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AE46FE-1A4B-837D-0FF8-82B77BB59A52}"/>
              </a:ext>
            </a:extLst>
          </p:cNvPr>
          <p:cNvSpPr txBox="1"/>
          <p:nvPr/>
        </p:nvSpPr>
        <p:spPr>
          <a:xfrm>
            <a:off x="9849991" y="5898861"/>
            <a:ext cx="1608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ACQUIS</a:t>
            </a: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A089079-16AA-4CEE-4AB7-DE22A3E2E029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2211EA-0240-1846-22C5-506701DFC20C}"/>
              </a:ext>
            </a:extLst>
          </p:cNvPr>
          <p:cNvSpPr txBox="1"/>
          <p:nvPr/>
        </p:nvSpPr>
        <p:spPr>
          <a:xfrm>
            <a:off x="456506" y="342024"/>
            <a:ext cx="5707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gradFill>
                  <a:gsLst>
                    <a:gs pos="0">
                      <a:srgbClr val="9AE9F4"/>
                    </a:gs>
                    <a:gs pos="81000">
                      <a:srgbClr val="8E54E9"/>
                    </a:gs>
                  </a:gsLst>
                  <a:lin ang="4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Problèmes Rencontres</a:t>
            </a:r>
            <a:endParaRPr lang="en-ID" sz="4000" b="1" dirty="0">
              <a:gradFill>
                <a:gsLst>
                  <a:gs pos="0">
                    <a:srgbClr val="9AE9F4"/>
                  </a:gs>
                  <a:gs pos="81000">
                    <a:srgbClr val="8E54E9"/>
                  </a:gs>
                </a:gsLst>
                <a:lin ang="4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A8CB3A7-E2FC-AD71-38EA-10BFE4A7BAF4}"/>
              </a:ext>
            </a:extLst>
          </p:cNvPr>
          <p:cNvSpPr/>
          <p:nvPr/>
        </p:nvSpPr>
        <p:spPr>
          <a:xfrm>
            <a:off x="3462801" y="3201748"/>
            <a:ext cx="4318109" cy="576000"/>
          </a:xfrm>
          <a:prstGeom prst="roundRect">
            <a:avLst>
              <a:gd name="adj" fmla="val 50000"/>
            </a:avLst>
          </a:prstGeom>
          <a:gradFill>
            <a:gsLst>
              <a:gs pos="95000">
                <a:srgbClr val="9AE9F4"/>
              </a:gs>
              <a:gs pos="23000">
                <a:srgbClr val="8E54E9"/>
              </a:gs>
            </a:gsLst>
            <a:lin ang="7800000" scaled="0"/>
          </a:gradFill>
          <a:ln>
            <a:noFill/>
          </a:ln>
          <a:effectLst>
            <a:glow rad="508000">
              <a:srgbClr val="8E54E9">
                <a:alpha val="10000"/>
              </a:srgbClr>
            </a:glow>
            <a:innerShdw blurRad="254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09643-4B9C-6260-3825-BDA678D9A4B6}"/>
              </a:ext>
            </a:extLst>
          </p:cNvPr>
          <p:cNvSpPr txBox="1"/>
          <p:nvPr/>
        </p:nvSpPr>
        <p:spPr>
          <a:xfrm>
            <a:off x="3819563" y="3339112"/>
            <a:ext cx="358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Bugs </a:t>
            </a:r>
            <a:r>
              <a:rPr lang="en-ID" sz="1200" b="1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incomprehensibles</a:t>
            </a:r>
            <a:r>
              <a:rPr lang="en-ID" sz="1200" b="1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</a:p>
        </p:txBody>
      </p:sp>
      <p:grpSp>
        <p:nvGrpSpPr>
          <p:cNvPr id="9" name="1">
            <a:extLst>
              <a:ext uri="{FF2B5EF4-FFF2-40B4-BE49-F238E27FC236}">
                <a16:creationId xmlns:a16="http://schemas.microsoft.com/office/drawing/2014/main" id="{3C8539C5-33B1-C497-12E5-1144B03DAB69}"/>
              </a:ext>
            </a:extLst>
          </p:cNvPr>
          <p:cNvGrpSpPr/>
          <p:nvPr/>
        </p:nvGrpSpPr>
        <p:grpSpPr>
          <a:xfrm>
            <a:off x="7217164" y="3192748"/>
            <a:ext cx="576000" cy="576000"/>
            <a:chOff x="4365997" y="2375554"/>
            <a:chExt cx="576000" cy="576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608753-7222-A7F8-F515-24376F2DB8BC}"/>
                </a:ext>
              </a:extLst>
            </p:cNvPr>
            <p:cNvSpPr/>
            <p:nvPr/>
          </p:nvSpPr>
          <p:spPr>
            <a:xfrm>
              <a:off x="4389743" y="2393554"/>
              <a:ext cx="540000" cy="540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100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outerShdw blurRad="88900" dist="38100" dir="10800000" sx="107000" sy="107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AB01A28-877E-04A2-FAC6-9B8FA8C64851}"/>
                </a:ext>
              </a:extLst>
            </p:cNvPr>
            <p:cNvSpPr/>
            <p:nvPr/>
          </p:nvSpPr>
          <p:spPr>
            <a:xfrm>
              <a:off x="4365997" y="2375554"/>
              <a:ext cx="576000" cy="576000"/>
            </a:xfrm>
            <a:prstGeom prst="ellipse">
              <a:avLst/>
            </a:prstGeom>
            <a:gradFill>
              <a:gsLst>
                <a:gs pos="0">
                  <a:srgbClr val="9AE9F4"/>
                </a:gs>
                <a:gs pos="97000">
                  <a:srgbClr val="8E54E9"/>
                </a:gs>
              </a:gsLst>
              <a:lin ang="7800000" scaled="0"/>
            </a:gradFill>
            <a:ln>
              <a:noFill/>
            </a:ln>
            <a:effectLst>
              <a:innerShdw blurRad="254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1</a:t>
              </a:r>
              <a:endParaRPr lang="en-ID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6" name="TextBox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D525DF1-C9F4-C429-BE6F-87BEB3E0B9B3}"/>
              </a:ext>
            </a:extLst>
          </p:cNvPr>
          <p:cNvSpPr txBox="1"/>
          <p:nvPr/>
        </p:nvSpPr>
        <p:spPr>
          <a:xfrm>
            <a:off x="11602248" y="6073998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5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30677 -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ootball player kicking a ball&#10;&#10;Description automatically generated with medium confidence">
            <a:extLst>
              <a:ext uri="{FF2B5EF4-FFF2-40B4-BE49-F238E27FC236}">
                <a16:creationId xmlns:a16="http://schemas.microsoft.com/office/drawing/2014/main" id="{6736C342-7E7C-B63F-74B9-5B2025DAF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42" y="934276"/>
            <a:ext cx="4762500" cy="47625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93B046-076D-87F4-DF99-A2B49C16BC1B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AC876C-16AA-C8C6-650A-39A91B004359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E21BA-A098-616F-8307-2C14BBF8528C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9DB4A2-FFC8-F3F8-5A35-375ED63AFC0D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68743-F70A-253B-0024-56FE4CB90167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3CC61-E14E-EDBB-C300-BD85D3908B13}"/>
              </a:ext>
            </a:extLst>
          </p:cNvPr>
          <p:cNvSpPr txBox="1"/>
          <p:nvPr/>
        </p:nvSpPr>
        <p:spPr>
          <a:xfrm>
            <a:off x="10644209" y="6053517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TEST</a:t>
            </a: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6357D2D-7B14-222D-D5EB-A7EC61E5D4B6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EF069D-EC73-C84B-8B61-C206B4FADBB6}"/>
              </a:ext>
            </a:extLst>
          </p:cNvPr>
          <p:cNvSpPr/>
          <p:nvPr/>
        </p:nvSpPr>
        <p:spPr>
          <a:xfrm>
            <a:off x="10877307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F6E26-35BF-F181-4E04-158E16C1FC8D}"/>
              </a:ext>
            </a:extLst>
          </p:cNvPr>
          <p:cNvSpPr txBox="1"/>
          <p:nvPr/>
        </p:nvSpPr>
        <p:spPr>
          <a:xfrm>
            <a:off x="3303000" y="3037478"/>
            <a:ext cx="593244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 dirty="0">
                <a:gradFill>
                  <a:gsLst>
                    <a:gs pos="0">
                      <a:srgbClr val="E682BB"/>
                    </a:gs>
                    <a:gs pos="90000">
                      <a:srgbClr val="8E54E9"/>
                    </a:gs>
                  </a:gsLst>
                  <a:lin ang="132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</a:rPr>
              <a:t>PLACE AU TEST</a:t>
            </a:r>
            <a:endParaRPr lang="en-US" sz="6000" b="1" dirty="0">
              <a:gradFill>
                <a:gsLst>
                  <a:gs pos="0">
                    <a:srgbClr val="E682BB"/>
                  </a:gs>
                  <a:gs pos="90000">
                    <a:srgbClr val="8E54E9"/>
                  </a:gs>
                </a:gsLst>
                <a:lin ang="132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67D494-9C6B-B18E-F18B-9C9E158A4D92}"/>
              </a:ext>
            </a:extLst>
          </p:cNvPr>
          <p:cNvSpPr txBox="1"/>
          <p:nvPr/>
        </p:nvSpPr>
        <p:spPr>
          <a:xfrm>
            <a:off x="5773239" y="4785276"/>
            <a:ext cx="348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D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D773A7-F48B-9487-518C-75397FD0D302}"/>
              </a:ext>
            </a:extLst>
          </p:cNvPr>
          <p:cNvSpPr txBox="1"/>
          <p:nvPr/>
        </p:nvSpPr>
        <p:spPr>
          <a:xfrm>
            <a:off x="11602248" y="6073998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4" name="Google Shape;560;p36">
            <a:extLst>
              <a:ext uri="{FF2B5EF4-FFF2-40B4-BE49-F238E27FC236}">
                <a16:creationId xmlns:a16="http://schemas.microsoft.com/office/drawing/2014/main" id="{8737BE4B-1E38-5E3A-D40B-57F2E0E5390E}"/>
              </a:ext>
            </a:extLst>
          </p:cNvPr>
          <p:cNvGrpSpPr/>
          <p:nvPr/>
        </p:nvGrpSpPr>
        <p:grpSpPr>
          <a:xfrm rot="1637668">
            <a:off x="8839275" y="2515284"/>
            <a:ext cx="2842312" cy="1976906"/>
            <a:chOff x="164875" y="299500"/>
            <a:chExt cx="7355425" cy="5115900"/>
          </a:xfrm>
        </p:grpSpPr>
        <p:sp>
          <p:nvSpPr>
            <p:cNvPr id="5" name="Google Shape;561;p36">
              <a:extLst>
                <a:ext uri="{FF2B5EF4-FFF2-40B4-BE49-F238E27FC236}">
                  <a16:creationId xmlns:a16="http://schemas.microsoft.com/office/drawing/2014/main" id="{BE79E85A-3933-EBC0-A1FB-AAB25305820F}"/>
                </a:ext>
              </a:extLst>
            </p:cNvPr>
            <p:cNvSpPr/>
            <p:nvPr/>
          </p:nvSpPr>
          <p:spPr>
            <a:xfrm>
              <a:off x="1356375" y="670525"/>
              <a:ext cx="3923175" cy="2683600"/>
            </a:xfrm>
            <a:custGeom>
              <a:avLst/>
              <a:gdLst/>
              <a:ahLst/>
              <a:cxnLst/>
              <a:rect l="l" t="t" r="r" b="b"/>
              <a:pathLst>
                <a:path w="156927" h="107344" extrusionOk="0">
                  <a:moveTo>
                    <a:pt x="139314" y="0"/>
                  </a:moveTo>
                  <a:lnTo>
                    <a:pt x="0" y="32997"/>
                  </a:lnTo>
                  <a:lnTo>
                    <a:pt x="17612" y="107344"/>
                  </a:lnTo>
                  <a:lnTo>
                    <a:pt x="156926" y="74340"/>
                  </a:lnTo>
                  <a:lnTo>
                    <a:pt x="139314" y="0"/>
                  </a:ln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Google Shape;562;p36">
              <a:extLst>
                <a:ext uri="{FF2B5EF4-FFF2-40B4-BE49-F238E27FC236}">
                  <a16:creationId xmlns:a16="http://schemas.microsoft.com/office/drawing/2014/main" id="{C28F0479-9CC1-A82E-7CE0-701B6B99E171}"/>
                </a:ext>
              </a:extLst>
            </p:cNvPr>
            <p:cNvSpPr/>
            <p:nvPr/>
          </p:nvSpPr>
          <p:spPr>
            <a:xfrm>
              <a:off x="2364775" y="803500"/>
              <a:ext cx="1913000" cy="453100"/>
            </a:xfrm>
            <a:custGeom>
              <a:avLst/>
              <a:gdLst/>
              <a:ahLst/>
              <a:cxnLst/>
              <a:rect l="l" t="t" r="r" b="b"/>
              <a:pathLst>
                <a:path w="76520" h="18124" extrusionOk="0">
                  <a:moveTo>
                    <a:pt x="76520" y="1"/>
                  </a:moveTo>
                  <a:lnTo>
                    <a:pt x="0" y="18124"/>
                  </a:lnTo>
                  <a:lnTo>
                    <a:pt x="0" y="1812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563;p36">
              <a:extLst>
                <a:ext uri="{FF2B5EF4-FFF2-40B4-BE49-F238E27FC236}">
                  <a16:creationId xmlns:a16="http://schemas.microsoft.com/office/drawing/2014/main" id="{FB7E7DEC-C9EC-3A5D-5869-3D3EFAFC382A}"/>
                </a:ext>
              </a:extLst>
            </p:cNvPr>
            <p:cNvSpPr/>
            <p:nvPr/>
          </p:nvSpPr>
          <p:spPr>
            <a:xfrm>
              <a:off x="2364775" y="803500"/>
              <a:ext cx="1961200" cy="1505475"/>
            </a:xfrm>
            <a:custGeom>
              <a:avLst/>
              <a:gdLst/>
              <a:ahLst/>
              <a:cxnLst/>
              <a:rect l="l" t="t" r="r" b="b"/>
              <a:pathLst>
                <a:path w="78448" h="60219" extrusionOk="0">
                  <a:moveTo>
                    <a:pt x="76520" y="1"/>
                  </a:moveTo>
                  <a:lnTo>
                    <a:pt x="0" y="18124"/>
                  </a:lnTo>
                  <a:cubicBezTo>
                    <a:pt x="4070" y="21085"/>
                    <a:pt x="8229" y="24308"/>
                    <a:pt x="12410" y="27817"/>
                  </a:cubicBezTo>
                  <a:cubicBezTo>
                    <a:pt x="31268" y="43618"/>
                    <a:pt x="49295" y="59605"/>
                    <a:pt x="75104" y="60219"/>
                  </a:cubicBezTo>
                  <a:cubicBezTo>
                    <a:pt x="72440" y="56122"/>
                    <a:pt x="70427" y="51505"/>
                    <a:pt x="69234" y="46484"/>
                  </a:cubicBezTo>
                  <a:cubicBezTo>
                    <a:pt x="65911" y="32439"/>
                    <a:pt x="69778" y="18374"/>
                    <a:pt x="78447" y="8154"/>
                  </a:cubicBezTo>
                  <a:lnTo>
                    <a:pt x="76520" y="1"/>
                  </a:ln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564;p36">
              <a:extLst>
                <a:ext uri="{FF2B5EF4-FFF2-40B4-BE49-F238E27FC236}">
                  <a16:creationId xmlns:a16="http://schemas.microsoft.com/office/drawing/2014/main" id="{42B3D452-6930-86D5-8909-D02649BF52DF}"/>
                </a:ext>
              </a:extLst>
            </p:cNvPr>
            <p:cNvSpPr/>
            <p:nvPr/>
          </p:nvSpPr>
          <p:spPr>
            <a:xfrm>
              <a:off x="803575" y="1149050"/>
              <a:ext cx="985550" cy="419075"/>
            </a:xfrm>
            <a:custGeom>
              <a:avLst/>
              <a:gdLst/>
              <a:ahLst/>
              <a:cxnLst/>
              <a:rect l="l" t="t" r="r" b="b"/>
              <a:pathLst>
                <a:path w="39422" h="16763" extrusionOk="0">
                  <a:moveTo>
                    <a:pt x="34870" y="1"/>
                  </a:moveTo>
                  <a:cubicBezTo>
                    <a:pt x="34588" y="1"/>
                    <a:pt x="34301" y="33"/>
                    <a:pt x="34015" y="101"/>
                  </a:cubicBezTo>
                  <a:lnTo>
                    <a:pt x="3211" y="7401"/>
                  </a:lnTo>
                  <a:cubicBezTo>
                    <a:pt x="1225" y="7870"/>
                    <a:pt x="0" y="9857"/>
                    <a:pt x="469" y="11838"/>
                  </a:cubicBezTo>
                  <a:lnTo>
                    <a:pt x="964" y="13925"/>
                  </a:lnTo>
                  <a:cubicBezTo>
                    <a:pt x="1365" y="15621"/>
                    <a:pt x="2878" y="16763"/>
                    <a:pt x="4551" y="16763"/>
                  </a:cubicBezTo>
                  <a:cubicBezTo>
                    <a:pt x="4833" y="16763"/>
                    <a:pt x="5119" y="16731"/>
                    <a:pt x="5406" y="16663"/>
                  </a:cubicBezTo>
                  <a:lnTo>
                    <a:pt x="36209" y="9367"/>
                  </a:lnTo>
                  <a:cubicBezTo>
                    <a:pt x="38195" y="8898"/>
                    <a:pt x="39421" y="6907"/>
                    <a:pt x="38952" y="4926"/>
                  </a:cubicBezTo>
                  <a:lnTo>
                    <a:pt x="38456" y="2844"/>
                  </a:lnTo>
                  <a:cubicBezTo>
                    <a:pt x="38056" y="1143"/>
                    <a:pt x="36543" y="1"/>
                    <a:pt x="34870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Google Shape;565;p36">
              <a:extLst>
                <a:ext uri="{FF2B5EF4-FFF2-40B4-BE49-F238E27FC236}">
                  <a16:creationId xmlns:a16="http://schemas.microsoft.com/office/drawing/2014/main" id="{70A16158-D4A9-5891-C636-B07DE89A1956}"/>
                </a:ext>
              </a:extLst>
            </p:cNvPr>
            <p:cNvSpPr/>
            <p:nvPr/>
          </p:nvSpPr>
          <p:spPr>
            <a:xfrm>
              <a:off x="4303200" y="299500"/>
              <a:ext cx="1004175" cy="455775"/>
            </a:xfrm>
            <a:custGeom>
              <a:avLst/>
              <a:gdLst/>
              <a:ahLst/>
              <a:cxnLst/>
              <a:rect l="l" t="t" r="r" b="b"/>
              <a:pathLst>
                <a:path w="40167" h="18231" extrusionOk="0">
                  <a:moveTo>
                    <a:pt x="37918" y="1"/>
                  </a:moveTo>
                  <a:cubicBezTo>
                    <a:pt x="37911" y="1"/>
                    <a:pt x="37904" y="2"/>
                    <a:pt x="37898" y="3"/>
                  </a:cubicBezTo>
                  <a:lnTo>
                    <a:pt x="75" y="8962"/>
                  </a:lnTo>
                  <a:cubicBezTo>
                    <a:pt x="32" y="8972"/>
                    <a:pt x="0" y="9019"/>
                    <a:pt x="11" y="9063"/>
                  </a:cubicBezTo>
                  <a:lnTo>
                    <a:pt x="2168" y="18164"/>
                  </a:lnTo>
                  <a:cubicBezTo>
                    <a:pt x="2177" y="18205"/>
                    <a:pt x="2213" y="18231"/>
                    <a:pt x="2250" y="18231"/>
                  </a:cubicBezTo>
                  <a:cubicBezTo>
                    <a:pt x="2257" y="18231"/>
                    <a:pt x="2263" y="18230"/>
                    <a:pt x="2269" y="18228"/>
                  </a:cubicBezTo>
                  <a:lnTo>
                    <a:pt x="40091" y="9270"/>
                  </a:lnTo>
                  <a:cubicBezTo>
                    <a:pt x="40140" y="9260"/>
                    <a:pt x="40166" y="9211"/>
                    <a:pt x="40155" y="9169"/>
                  </a:cubicBezTo>
                  <a:lnTo>
                    <a:pt x="37999" y="67"/>
                  </a:lnTo>
                  <a:cubicBezTo>
                    <a:pt x="37990" y="26"/>
                    <a:pt x="37957" y="1"/>
                    <a:pt x="37918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566;p36">
              <a:extLst>
                <a:ext uri="{FF2B5EF4-FFF2-40B4-BE49-F238E27FC236}">
                  <a16:creationId xmlns:a16="http://schemas.microsoft.com/office/drawing/2014/main" id="{33FC080A-FAC3-1CB8-B68A-16311136E0E1}"/>
                </a:ext>
              </a:extLst>
            </p:cNvPr>
            <p:cNvSpPr/>
            <p:nvPr/>
          </p:nvSpPr>
          <p:spPr>
            <a:xfrm>
              <a:off x="761775" y="1209225"/>
              <a:ext cx="1231050" cy="767875"/>
            </a:xfrm>
            <a:custGeom>
              <a:avLst/>
              <a:gdLst/>
              <a:ahLst/>
              <a:cxnLst/>
              <a:rect l="l" t="t" r="r" b="b"/>
              <a:pathLst>
                <a:path w="49242" h="30715" extrusionOk="0">
                  <a:moveTo>
                    <a:pt x="40517" y="1"/>
                  </a:moveTo>
                  <a:cubicBezTo>
                    <a:pt x="40103" y="1"/>
                    <a:pt x="39681" y="49"/>
                    <a:pt x="39260" y="149"/>
                  </a:cubicBezTo>
                  <a:lnTo>
                    <a:pt x="4713" y="8329"/>
                  </a:lnTo>
                  <a:cubicBezTo>
                    <a:pt x="1800" y="9021"/>
                    <a:pt x="0" y="11940"/>
                    <a:pt x="687" y="14853"/>
                  </a:cubicBezTo>
                  <a:lnTo>
                    <a:pt x="3462" y="26543"/>
                  </a:lnTo>
                  <a:cubicBezTo>
                    <a:pt x="4049" y="29037"/>
                    <a:pt x="6274" y="30715"/>
                    <a:pt x="8730" y="30715"/>
                  </a:cubicBezTo>
                  <a:cubicBezTo>
                    <a:pt x="9143" y="30715"/>
                    <a:pt x="9562" y="30668"/>
                    <a:pt x="9980" y="30569"/>
                  </a:cubicBezTo>
                  <a:lnTo>
                    <a:pt x="44528" y="22382"/>
                  </a:lnTo>
                  <a:cubicBezTo>
                    <a:pt x="47441" y="21696"/>
                    <a:pt x="49241" y="18778"/>
                    <a:pt x="48549" y="15864"/>
                  </a:cubicBezTo>
                  <a:lnTo>
                    <a:pt x="45779" y="4169"/>
                  </a:lnTo>
                  <a:cubicBezTo>
                    <a:pt x="45192" y="1678"/>
                    <a:pt x="42968" y="1"/>
                    <a:pt x="40517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567;p36">
              <a:extLst>
                <a:ext uri="{FF2B5EF4-FFF2-40B4-BE49-F238E27FC236}">
                  <a16:creationId xmlns:a16="http://schemas.microsoft.com/office/drawing/2014/main" id="{5DBED0AE-59B7-83D6-91FB-BC0B7AF72635}"/>
                </a:ext>
              </a:extLst>
            </p:cNvPr>
            <p:cNvSpPr/>
            <p:nvPr/>
          </p:nvSpPr>
          <p:spPr>
            <a:xfrm>
              <a:off x="4235175" y="356200"/>
              <a:ext cx="1258325" cy="821825"/>
            </a:xfrm>
            <a:custGeom>
              <a:avLst/>
              <a:gdLst/>
              <a:ahLst/>
              <a:cxnLst/>
              <a:rect l="l" t="t" r="r" b="b"/>
              <a:pathLst>
                <a:path w="50333" h="32873" extrusionOk="0">
                  <a:moveTo>
                    <a:pt x="44986" y="1"/>
                  </a:moveTo>
                  <a:cubicBezTo>
                    <a:pt x="44977" y="1"/>
                    <a:pt x="44968" y="2"/>
                    <a:pt x="44959" y="4"/>
                  </a:cubicBezTo>
                  <a:lnTo>
                    <a:pt x="106" y="10629"/>
                  </a:lnTo>
                  <a:cubicBezTo>
                    <a:pt x="42" y="10644"/>
                    <a:pt x="0" y="10714"/>
                    <a:pt x="16" y="10777"/>
                  </a:cubicBezTo>
                  <a:lnTo>
                    <a:pt x="5229" y="32778"/>
                  </a:lnTo>
                  <a:cubicBezTo>
                    <a:pt x="5243" y="32833"/>
                    <a:pt x="5293" y="32872"/>
                    <a:pt x="5347" y="32872"/>
                  </a:cubicBezTo>
                  <a:cubicBezTo>
                    <a:pt x="5356" y="32872"/>
                    <a:pt x="5365" y="32871"/>
                    <a:pt x="5374" y="32869"/>
                  </a:cubicBezTo>
                  <a:lnTo>
                    <a:pt x="50225" y="22244"/>
                  </a:lnTo>
                  <a:cubicBezTo>
                    <a:pt x="50289" y="22228"/>
                    <a:pt x="50333" y="22159"/>
                    <a:pt x="50316" y="22095"/>
                  </a:cubicBezTo>
                  <a:lnTo>
                    <a:pt x="45108" y="100"/>
                  </a:lnTo>
                  <a:cubicBezTo>
                    <a:pt x="45094" y="40"/>
                    <a:pt x="45041" y="1"/>
                    <a:pt x="44986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568;p36">
              <a:extLst>
                <a:ext uri="{FF2B5EF4-FFF2-40B4-BE49-F238E27FC236}">
                  <a16:creationId xmlns:a16="http://schemas.microsoft.com/office/drawing/2014/main" id="{1767601C-CC92-6C44-2A16-BB9510811C93}"/>
                </a:ext>
              </a:extLst>
            </p:cNvPr>
            <p:cNvSpPr/>
            <p:nvPr/>
          </p:nvSpPr>
          <p:spPr>
            <a:xfrm>
              <a:off x="4320100" y="945500"/>
              <a:ext cx="3200200" cy="3120850"/>
            </a:xfrm>
            <a:custGeom>
              <a:avLst/>
              <a:gdLst/>
              <a:ahLst/>
              <a:cxnLst/>
              <a:rect l="l" t="t" r="r" b="b"/>
              <a:pathLst>
                <a:path w="128008" h="124834" extrusionOk="0">
                  <a:moveTo>
                    <a:pt x="36869" y="1"/>
                  </a:moveTo>
                  <a:cubicBezTo>
                    <a:pt x="28665" y="1"/>
                    <a:pt x="20445" y="3011"/>
                    <a:pt x="14007" y="9084"/>
                  </a:cubicBezTo>
                  <a:cubicBezTo>
                    <a:pt x="618" y="21711"/>
                    <a:pt x="1" y="42805"/>
                    <a:pt x="12627" y="56194"/>
                  </a:cubicBezTo>
                  <a:lnTo>
                    <a:pt x="67509" y="114377"/>
                  </a:lnTo>
                  <a:cubicBezTo>
                    <a:pt x="74066" y="121327"/>
                    <a:pt x="82902" y="124834"/>
                    <a:pt x="91757" y="124834"/>
                  </a:cubicBezTo>
                  <a:cubicBezTo>
                    <a:pt x="99960" y="124834"/>
                    <a:pt x="108180" y="121823"/>
                    <a:pt x="114619" y="115751"/>
                  </a:cubicBezTo>
                  <a:cubicBezTo>
                    <a:pt x="128008" y="103124"/>
                    <a:pt x="122699" y="85842"/>
                    <a:pt x="110072" y="72453"/>
                  </a:cubicBezTo>
                  <a:lnTo>
                    <a:pt x="61118" y="10458"/>
                  </a:lnTo>
                  <a:cubicBezTo>
                    <a:pt x="54560" y="3508"/>
                    <a:pt x="45724" y="1"/>
                    <a:pt x="3686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569;p36">
              <a:extLst>
                <a:ext uri="{FF2B5EF4-FFF2-40B4-BE49-F238E27FC236}">
                  <a16:creationId xmlns:a16="http://schemas.microsoft.com/office/drawing/2014/main" id="{37E3894E-2854-2C51-50EA-FB2E638267AE}"/>
                </a:ext>
              </a:extLst>
            </p:cNvPr>
            <p:cNvSpPr/>
            <p:nvPr/>
          </p:nvSpPr>
          <p:spPr>
            <a:xfrm>
              <a:off x="6123350" y="3906750"/>
              <a:ext cx="316800" cy="141325"/>
            </a:xfrm>
            <a:custGeom>
              <a:avLst/>
              <a:gdLst/>
              <a:ahLst/>
              <a:cxnLst/>
              <a:rect l="l" t="t" r="r" b="b"/>
              <a:pathLst>
                <a:path w="12672" h="5653" extrusionOk="0">
                  <a:moveTo>
                    <a:pt x="0" y="1"/>
                  </a:moveTo>
                  <a:lnTo>
                    <a:pt x="0" y="1"/>
                  </a:lnTo>
                  <a:cubicBezTo>
                    <a:pt x="3851" y="2813"/>
                    <a:pt x="8176" y="4700"/>
                    <a:pt x="12671" y="5652"/>
                  </a:cubicBezTo>
                  <a:cubicBezTo>
                    <a:pt x="8182" y="4700"/>
                    <a:pt x="3851" y="2813"/>
                    <a:pt x="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570;p36">
              <a:extLst>
                <a:ext uri="{FF2B5EF4-FFF2-40B4-BE49-F238E27FC236}">
                  <a16:creationId xmlns:a16="http://schemas.microsoft.com/office/drawing/2014/main" id="{4941B267-2993-DAE7-8CAB-3E76C17C6A29}"/>
                </a:ext>
              </a:extLst>
            </p:cNvPr>
            <p:cNvSpPr/>
            <p:nvPr/>
          </p:nvSpPr>
          <p:spPr>
            <a:xfrm>
              <a:off x="5061025" y="2796900"/>
              <a:ext cx="2371950" cy="1269375"/>
            </a:xfrm>
            <a:custGeom>
              <a:avLst/>
              <a:gdLst/>
              <a:ahLst/>
              <a:cxnLst/>
              <a:rect l="l" t="t" r="r" b="b"/>
              <a:pathLst>
                <a:path w="94878" h="50775" extrusionOk="0">
                  <a:moveTo>
                    <a:pt x="9203" y="0"/>
                  </a:moveTo>
                  <a:cubicBezTo>
                    <a:pt x="7398" y="224"/>
                    <a:pt x="5598" y="336"/>
                    <a:pt x="3814" y="336"/>
                  </a:cubicBezTo>
                  <a:cubicBezTo>
                    <a:pt x="2536" y="336"/>
                    <a:pt x="1263" y="277"/>
                    <a:pt x="0" y="166"/>
                  </a:cubicBezTo>
                  <a:lnTo>
                    <a:pt x="0" y="166"/>
                  </a:lnTo>
                  <a:lnTo>
                    <a:pt x="37872" y="40321"/>
                  </a:lnTo>
                  <a:cubicBezTo>
                    <a:pt x="39310" y="41839"/>
                    <a:pt x="40849" y="43197"/>
                    <a:pt x="42478" y="44384"/>
                  </a:cubicBezTo>
                  <a:cubicBezTo>
                    <a:pt x="46333" y="47202"/>
                    <a:pt x="50669" y="49093"/>
                    <a:pt x="55164" y="50046"/>
                  </a:cubicBezTo>
                  <a:cubicBezTo>
                    <a:pt x="57453" y="50536"/>
                    <a:pt x="59786" y="50775"/>
                    <a:pt x="62119" y="50775"/>
                  </a:cubicBezTo>
                  <a:cubicBezTo>
                    <a:pt x="70326" y="50775"/>
                    <a:pt x="78543" y="47766"/>
                    <a:pt x="84982" y="41695"/>
                  </a:cubicBezTo>
                  <a:cubicBezTo>
                    <a:pt x="85759" y="40960"/>
                    <a:pt x="86474" y="40215"/>
                    <a:pt x="87128" y="39448"/>
                  </a:cubicBezTo>
                  <a:lnTo>
                    <a:pt x="87133" y="39448"/>
                  </a:lnTo>
                  <a:cubicBezTo>
                    <a:pt x="87133" y="39443"/>
                    <a:pt x="87139" y="39438"/>
                    <a:pt x="87139" y="39431"/>
                  </a:cubicBezTo>
                  <a:cubicBezTo>
                    <a:pt x="94878" y="30388"/>
                    <a:pt x="94067" y="19381"/>
                    <a:pt x="88433" y="9188"/>
                  </a:cubicBezTo>
                  <a:lnTo>
                    <a:pt x="88433" y="9188"/>
                  </a:lnTo>
                  <a:cubicBezTo>
                    <a:pt x="77446" y="11158"/>
                    <a:pt x="65677" y="15018"/>
                    <a:pt x="52800" y="16686"/>
                  </a:cubicBezTo>
                  <a:cubicBezTo>
                    <a:pt x="51254" y="16883"/>
                    <a:pt x="49710" y="16979"/>
                    <a:pt x="48176" y="16979"/>
                  </a:cubicBezTo>
                  <a:cubicBezTo>
                    <a:pt x="33574" y="16979"/>
                    <a:pt x="19504" y="8410"/>
                    <a:pt x="9203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571;p36">
              <a:extLst>
                <a:ext uri="{FF2B5EF4-FFF2-40B4-BE49-F238E27FC236}">
                  <a16:creationId xmlns:a16="http://schemas.microsoft.com/office/drawing/2014/main" id="{5C0FD085-970A-00AB-E744-EEDA941BA716}"/>
                </a:ext>
              </a:extLst>
            </p:cNvPr>
            <p:cNvSpPr/>
            <p:nvPr/>
          </p:nvSpPr>
          <p:spPr>
            <a:xfrm>
              <a:off x="3956750" y="622775"/>
              <a:ext cx="2401100" cy="2182525"/>
            </a:xfrm>
            <a:custGeom>
              <a:avLst/>
              <a:gdLst/>
              <a:ahLst/>
              <a:cxnLst/>
              <a:rect l="l" t="t" r="r" b="b"/>
              <a:pathLst>
                <a:path w="96044" h="87301" extrusionOk="0">
                  <a:moveTo>
                    <a:pt x="48058" y="1"/>
                  </a:moveTo>
                  <a:cubicBezTo>
                    <a:pt x="44728" y="1"/>
                    <a:pt x="41344" y="384"/>
                    <a:pt x="37962" y="1186"/>
                  </a:cubicBezTo>
                  <a:cubicBezTo>
                    <a:pt x="14508" y="6740"/>
                    <a:pt x="1" y="30258"/>
                    <a:pt x="5555" y="53713"/>
                  </a:cubicBezTo>
                  <a:cubicBezTo>
                    <a:pt x="10309" y="73779"/>
                    <a:pt x="28216" y="87300"/>
                    <a:pt x="47981" y="87300"/>
                  </a:cubicBezTo>
                  <a:cubicBezTo>
                    <a:pt x="51314" y="87300"/>
                    <a:pt x="54699" y="86916"/>
                    <a:pt x="58083" y="86114"/>
                  </a:cubicBezTo>
                  <a:cubicBezTo>
                    <a:pt x="81537" y="80559"/>
                    <a:pt x="96044" y="57046"/>
                    <a:pt x="90489" y="33592"/>
                  </a:cubicBezTo>
                  <a:cubicBezTo>
                    <a:pt x="85735" y="13520"/>
                    <a:pt x="67825" y="1"/>
                    <a:pt x="48058" y="1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572;p36">
              <a:extLst>
                <a:ext uri="{FF2B5EF4-FFF2-40B4-BE49-F238E27FC236}">
                  <a16:creationId xmlns:a16="http://schemas.microsoft.com/office/drawing/2014/main" id="{95602B9D-D869-055F-5EED-A26EEA04BDBA}"/>
                </a:ext>
              </a:extLst>
            </p:cNvPr>
            <p:cNvSpPr/>
            <p:nvPr/>
          </p:nvSpPr>
          <p:spPr>
            <a:xfrm>
              <a:off x="3958225" y="622775"/>
              <a:ext cx="2331725" cy="1985400"/>
            </a:xfrm>
            <a:custGeom>
              <a:avLst/>
              <a:gdLst/>
              <a:ahLst/>
              <a:cxnLst/>
              <a:rect l="l" t="t" r="r" b="b"/>
              <a:pathLst>
                <a:path w="93269" h="79416" extrusionOk="0">
                  <a:moveTo>
                    <a:pt x="47997" y="0"/>
                  </a:moveTo>
                  <a:cubicBezTo>
                    <a:pt x="44667" y="0"/>
                    <a:pt x="41284" y="384"/>
                    <a:pt x="37903" y="1186"/>
                  </a:cubicBezTo>
                  <a:cubicBezTo>
                    <a:pt x="14497" y="6729"/>
                    <a:pt x="0" y="30168"/>
                    <a:pt x="5470" y="53573"/>
                  </a:cubicBezTo>
                  <a:cubicBezTo>
                    <a:pt x="12477" y="69296"/>
                    <a:pt x="28179" y="79415"/>
                    <a:pt x="45277" y="79415"/>
                  </a:cubicBezTo>
                  <a:cubicBezTo>
                    <a:pt x="48605" y="79415"/>
                    <a:pt x="51986" y="79032"/>
                    <a:pt x="55366" y="78231"/>
                  </a:cubicBezTo>
                  <a:cubicBezTo>
                    <a:pt x="78772" y="72688"/>
                    <a:pt x="93269" y="49249"/>
                    <a:pt x="87800" y="25844"/>
                  </a:cubicBezTo>
                  <a:cubicBezTo>
                    <a:pt x="80792" y="10122"/>
                    <a:pt x="65092" y="0"/>
                    <a:pt x="47997" y="0"/>
                  </a:cubicBezTo>
                  <a:close/>
                </a:path>
              </a:pathLst>
            </a:custGeom>
            <a:solidFill>
              <a:srgbClr val="2D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573;p36">
              <a:extLst>
                <a:ext uri="{FF2B5EF4-FFF2-40B4-BE49-F238E27FC236}">
                  <a16:creationId xmlns:a16="http://schemas.microsoft.com/office/drawing/2014/main" id="{5585A456-D800-D7F4-AC94-5A82BB1433E3}"/>
                </a:ext>
              </a:extLst>
            </p:cNvPr>
            <p:cNvSpPr/>
            <p:nvPr/>
          </p:nvSpPr>
          <p:spPr>
            <a:xfrm>
              <a:off x="4778650" y="949000"/>
              <a:ext cx="486775" cy="442500"/>
            </a:xfrm>
            <a:custGeom>
              <a:avLst/>
              <a:gdLst/>
              <a:ahLst/>
              <a:cxnLst/>
              <a:rect l="l" t="t" r="r" b="b"/>
              <a:pathLst>
                <a:path w="19471" h="17700" extrusionOk="0">
                  <a:moveTo>
                    <a:pt x="9749" y="0"/>
                  </a:moveTo>
                  <a:cubicBezTo>
                    <a:pt x="9072" y="0"/>
                    <a:pt x="8384" y="79"/>
                    <a:pt x="7696" y="242"/>
                  </a:cubicBezTo>
                  <a:cubicBezTo>
                    <a:pt x="2940" y="1365"/>
                    <a:pt x="0" y="6132"/>
                    <a:pt x="1124" y="10888"/>
                  </a:cubicBezTo>
                  <a:cubicBezTo>
                    <a:pt x="2090" y="14959"/>
                    <a:pt x="5722" y="17699"/>
                    <a:pt x="9731" y="17699"/>
                  </a:cubicBezTo>
                  <a:cubicBezTo>
                    <a:pt x="10405" y="17699"/>
                    <a:pt x="11090" y="17622"/>
                    <a:pt x="11774" y="17460"/>
                  </a:cubicBezTo>
                  <a:cubicBezTo>
                    <a:pt x="16530" y="16330"/>
                    <a:pt x="19470" y="11564"/>
                    <a:pt x="18342" y="6808"/>
                  </a:cubicBezTo>
                  <a:cubicBezTo>
                    <a:pt x="17381" y="2740"/>
                    <a:pt x="13754" y="0"/>
                    <a:pt x="9749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74;p36">
              <a:extLst>
                <a:ext uri="{FF2B5EF4-FFF2-40B4-BE49-F238E27FC236}">
                  <a16:creationId xmlns:a16="http://schemas.microsoft.com/office/drawing/2014/main" id="{4B2166E2-1266-7C75-4E33-F446DA449D43}"/>
                </a:ext>
              </a:extLst>
            </p:cNvPr>
            <p:cNvSpPr/>
            <p:nvPr/>
          </p:nvSpPr>
          <p:spPr>
            <a:xfrm>
              <a:off x="4985275" y="182140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0" y="0"/>
                  </a:moveTo>
                  <a:cubicBezTo>
                    <a:pt x="9065" y="0"/>
                    <a:pt x="8380" y="78"/>
                    <a:pt x="7695" y="240"/>
                  </a:cubicBezTo>
                  <a:cubicBezTo>
                    <a:pt x="2941" y="1368"/>
                    <a:pt x="1" y="6134"/>
                    <a:pt x="1130" y="10890"/>
                  </a:cubicBezTo>
                  <a:cubicBezTo>
                    <a:pt x="2091" y="14959"/>
                    <a:pt x="5718" y="17699"/>
                    <a:pt x="9724" y="17699"/>
                  </a:cubicBezTo>
                  <a:cubicBezTo>
                    <a:pt x="10401" y="17699"/>
                    <a:pt x="11088" y="17621"/>
                    <a:pt x="11775" y="17458"/>
                  </a:cubicBezTo>
                  <a:cubicBezTo>
                    <a:pt x="16531" y="16333"/>
                    <a:pt x="19471" y="11567"/>
                    <a:pt x="18348" y="6811"/>
                  </a:cubicBezTo>
                  <a:cubicBezTo>
                    <a:pt x="17380" y="2740"/>
                    <a:pt x="13749" y="0"/>
                    <a:pt x="9740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75;p36">
              <a:extLst>
                <a:ext uri="{FF2B5EF4-FFF2-40B4-BE49-F238E27FC236}">
                  <a16:creationId xmlns:a16="http://schemas.microsoft.com/office/drawing/2014/main" id="{3CFC0701-5A67-BE5E-16CD-EB01E896083A}"/>
                </a:ext>
              </a:extLst>
            </p:cNvPr>
            <p:cNvSpPr/>
            <p:nvPr/>
          </p:nvSpPr>
          <p:spPr>
            <a:xfrm>
              <a:off x="4445775" y="1488525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39" y="1"/>
                  </a:moveTo>
                  <a:cubicBezTo>
                    <a:pt x="9065" y="1"/>
                    <a:pt x="8380" y="78"/>
                    <a:pt x="7696" y="240"/>
                  </a:cubicBezTo>
                  <a:cubicBezTo>
                    <a:pt x="2940" y="1369"/>
                    <a:pt x="1" y="6136"/>
                    <a:pt x="1124" y="10891"/>
                  </a:cubicBezTo>
                  <a:cubicBezTo>
                    <a:pt x="2086" y="14956"/>
                    <a:pt x="5719" y="17699"/>
                    <a:pt x="9724" y="17699"/>
                  </a:cubicBezTo>
                  <a:cubicBezTo>
                    <a:pt x="10399" y="17699"/>
                    <a:pt x="11085" y="17621"/>
                    <a:pt x="11771" y="17458"/>
                  </a:cubicBezTo>
                  <a:cubicBezTo>
                    <a:pt x="16526" y="16335"/>
                    <a:pt x="19472" y="11562"/>
                    <a:pt x="18342" y="6812"/>
                  </a:cubicBezTo>
                  <a:cubicBezTo>
                    <a:pt x="17380" y="2741"/>
                    <a:pt x="13746" y="1"/>
                    <a:pt x="973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76;p36">
              <a:extLst>
                <a:ext uri="{FF2B5EF4-FFF2-40B4-BE49-F238E27FC236}">
                  <a16:creationId xmlns:a16="http://schemas.microsoft.com/office/drawing/2014/main" id="{4AA3B062-9D2B-55E3-7578-73870100143C}"/>
                </a:ext>
              </a:extLst>
            </p:cNvPr>
            <p:cNvSpPr/>
            <p:nvPr/>
          </p:nvSpPr>
          <p:spPr>
            <a:xfrm>
              <a:off x="5318125" y="1281850"/>
              <a:ext cx="486800" cy="442475"/>
            </a:xfrm>
            <a:custGeom>
              <a:avLst/>
              <a:gdLst/>
              <a:ahLst/>
              <a:cxnLst/>
              <a:rect l="l" t="t" r="r" b="b"/>
              <a:pathLst>
                <a:path w="19472" h="17699" extrusionOk="0">
                  <a:moveTo>
                    <a:pt x="9748" y="0"/>
                  </a:moveTo>
                  <a:cubicBezTo>
                    <a:pt x="9073" y="0"/>
                    <a:pt x="8387" y="78"/>
                    <a:pt x="7701" y="241"/>
                  </a:cubicBezTo>
                  <a:cubicBezTo>
                    <a:pt x="2945" y="1366"/>
                    <a:pt x="0" y="6132"/>
                    <a:pt x="1130" y="10888"/>
                  </a:cubicBezTo>
                  <a:cubicBezTo>
                    <a:pt x="2092" y="14958"/>
                    <a:pt x="5727" y="17699"/>
                    <a:pt x="9733" y="17699"/>
                  </a:cubicBezTo>
                  <a:cubicBezTo>
                    <a:pt x="10407" y="17699"/>
                    <a:pt x="11092" y="17621"/>
                    <a:pt x="11776" y="17459"/>
                  </a:cubicBezTo>
                  <a:cubicBezTo>
                    <a:pt x="16532" y="16331"/>
                    <a:pt x="19472" y="11564"/>
                    <a:pt x="18347" y="6808"/>
                  </a:cubicBezTo>
                  <a:cubicBezTo>
                    <a:pt x="17386" y="2743"/>
                    <a:pt x="13753" y="0"/>
                    <a:pt x="9748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77;p36">
              <a:extLst>
                <a:ext uri="{FF2B5EF4-FFF2-40B4-BE49-F238E27FC236}">
                  <a16:creationId xmlns:a16="http://schemas.microsoft.com/office/drawing/2014/main" id="{11CE1EAA-7343-23BB-5865-AA02267951A3}"/>
                </a:ext>
              </a:extLst>
            </p:cNvPr>
            <p:cNvSpPr/>
            <p:nvPr/>
          </p:nvSpPr>
          <p:spPr>
            <a:xfrm>
              <a:off x="4922175" y="948900"/>
              <a:ext cx="100000" cy="23875"/>
            </a:xfrm>
            <a:custGeom>
              <a:avLst/>
              <a:gdLst/>
              <a:ahLst/>
              <a:cxnLst/>
              <a:rect l="l" t="t" r="r" b="b"/>
              <a:pathLst>
                <a:path w="4000" h="955" extrusionOk="0">
                  <a:moveTo>
                    <a:pt x="4000" y="1"/>
                  </a:moveTo>
                  <a:cubicBezTo>
                    <a:pt x="3324" y="1"/>
                    <a:pt x="2641" y="81"/>
                    <a:pt x="1955" y="241"/>
                  </a:cubicBezTo>
                  <a:cubicBezTo>
                    <a:pt x="1273" y="404"/>
                    <a:pt x="630" y="640"/>
                    <a:pt x="27" y="941"/>
                  </a:cubicBezTo>
                  <a:lnTo>
                    <a:pt x="27" y="941"/>
                  </a:lnTo>
                  <a:cubicBezTo>
                    <a:pt x="630" y="640"/>
                    <a:pt x="1273" y="404"/>
                    <a:pt x="1955" y="246"/>
                  </a:cubicBezTo>
                  <a:cubicBezTo>
                    <a:pt x="2641" y="81"/>
                    <a:pt x="3329" y="1"/>
                    <a:pt x="4000" y="1"/>
                  </a:cubicBezTo>
                  <a:close/>
                  <a:moveTo>
                    <a:pt x="11" y="949"/>
                  </a:moveTo>
                  <a:cubicBezTo>
                    <a:pt x="6" y="949"/>
                    <a:pt x="6" y="954"/>
                    <a:pt x="1" y="954"/>
                  </a:cubicBezTo>
                  <a:cubicBezTo>
                    <a:pt x="6" y="954"/>
                    <a:pt x="6" y="954"/>
                    <a:pt x="11" y="94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578;p36">
              <a:extLst>
                <a:ext uri="{FF2B5EF4-FFF2-40B4-BE49-F238E27FC236}">
                  <a16:creationId xmlns:a16="http://schemas.microsoft.com/office/drawing/2014/main" id="{5719D56D-A3FF-2D48-92BF-2D735B9969A8}"/>
                </a:ext>
              </a:extLst>
            </p:cNvPr>
            <p:cNvSpPr/>
            <p:nvPr/>
          </p:nvSpPr>
          <p:spPr>
            <a:xfrm>
              <a:off x="4814975" y="948900"/>
              <a:ext cx="429150" cy="278575"/>
            </a:xfrm>
            <a:custGeom>
              <a:avLst/>
              <a:gdLst/>
              <a:ahLst/>
              <a:cxnLst/>
              <a:rect l="l" t="t" r="r" b="b"/>
              <a:pathLst>
                <a:path w="17166" h="11143" extrusionOk="0">
                  <a:moveTo>
                    <a:pt x="8288" y="1"/>
                  </a:moveTo>
                  <a:cubicBezTo>
                    <a:pt x="7617" y="1"/>
                    <a:pt x="6929" y="81"/>
                    <a:pt x="6243" y="246"/>
                  </a:cubicBezTo>
                  <a:cubicBezTo>
                    <a:pt x="5555" y="406"/>
                    <a:pt x="4906" y="645"/>
                    <a:pt x="4299" y="949"/>
                  </a:cubicBezTo>
                  <a:cubicBezTo>
                    <a:pt x="4294" y="949"/>
                    <a:pt x="4294" y="954"/>
                    <a:pt x="4289" y="954"/>
                  </a:cubicBezTo>
                  <a:cubicBezTo>
                    <a:pt x="4282" y="959"/>
                    <a:pt x="4277" y="959"/>
                    <a:pt x="4272" y="964"/>
                  </a:cubicBezTo>
                  <a:cubicBezTo>
                    <a:pt x="2275" y="1977"/>
                    <a:pt x="767" y="3702"/>
                    <a:pt x="0" y="5742"/>
                  </a:cubicBezTo>
                  <a:cubicBezTo>
                    <a:pt x="2775" y="9107"/>
                    <a:pt x="6956" y="11142"/>
                    <a:pt x="11414" y="11142"/>
                  </a:cubicBezTo>
                  <a:cubicBezTo>
                    <a:pt x="12543" y="11142"/>
                    <a:pt x="13688" y="11014"/>
                    <a:pt x="14833" y="10742"/>
                  </a:cubicBezTo>
                  <a:cubicBezTo>
                    <a:pt x="15594" y="10562"/>
                    <a:pt x="16324" y="10306"/>
                    <a:pt x="17027" y="10019"/>
                  </a:cubicBezTo>
                  <a:cubicBezTo>
                    <a:pt x="17166" y="8974"/>
                    <a:pt x="17149" y="7898"/>
                    <a:pt x="16889" y="6812"/>
                  </a:cubicBezTo>
                  <a:cubicBezTo>
                    <a:pt x="16825" y="6536"/>
                    <a:pt x="16751" y="6269"/>
                    <a:pt x="16660" y="6008"/>
                  </a:cubicBezTo>
                  <a:cubicBezTo>
                    <a:pt x="15749" y="3324"/>
                    <a:pt x="13645" y="1321"/>
                    <a:pt x="11088" y="464"/>
                  </a:cubicBezTo>
                  <a:cubicBezTo>
                    <a:pt x="10200" y="160"/>
                    <a:pt x="9257" y="1"/>
                    <a:pt x="8288" y="1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579;p36">
              <a:extLst>
                <a:ext uri="{FF2B5EF4-FFF2-40B4-BE49-F238E27FC236}">
                  <a16:creationId xmlns:a16="http://schemas.microsoft.com/office/drawing/2014/main" id="{E05250CC-0F41-E6D3-7E4A-B8484394B289}"/>
                </a:ext>
              </a:extLst>
            </p:cNvPr>
            <p:cNvSpPr/>
            <p:nvPr/>
          </p:nvSpPr>
          <p:spPr>
            <a:xfrm>
              <a:off x="5498275" y="1281900"/>
              <a:ext cx="278700" cy="170725"/>
            </a:xfrm>
            <a:custGeom>
              <a:avLst/>
              <a:gdLst/>
              <a:ahLst/>
              <a:cxnLst/>
              <a:rect l="l" t="t" r="r" b="b"/>
              <a:pathLst>
                <a:path w="11148" h="6829" extrusionOk="0">
                  <a:moveTo>
                    <a:pt x="11147" y="6828"/>
                  </a:moveTo>
                  <a:lnTo>
                    <a:pt x="11147" y="6828"/>
                  </a:lnTo>
                  <a:lnTo>
                    <a:pt x="11147" y="6828"/>
                  </a:lnTo>
                  <a:close/>
                  <a:moveTo>
                    <a:pt x="2540" y="0"/>
                  </a:moveTo>
                  <a:cubicBezTo>
                    <a:pt x="1864" y="0"/>
                    <a:pt x="1178" y="74"/>
                    <a:pt x="495" y="239"/>
                  </a:cubicBezTo>
                  <a:cubicBezTo>
                    <a:pt x="325" y="278"/>
                    <a:pt x="160" y="325"/>
                    <a:pt x="0" y="373"/>
                  </a:cubicBezTo>
                  <a:cubicBezTo>
                    <a:pt x="160" y="325"/>
                    <a:pt x="325" y="278"/>
                    <a:pt x="495" y="239"/>
                  </a:cubicBezTo>
                  <a:cubicBezTo>
                    <a:pt x="1178" y="74"/>
                    <a:pt x="1864" y="0"/>
                    <a:pt x="2540" y="0"/>
                  </a:cubicBezTo>
                  <a:cubicBezTo>
                    <a:pt x="3275" y="0"/>
                    <a:pt x="3995" y="91"/>
                    <a:pt x="4693" y="266"/>
                  </a:cubicBezTo>
                  <a:cubicBezTo>
                    <a:pt x="3995" y="91"/>
                    <a:pt x="3275" y="0"/>
                    <a:pt x="254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580;p36">
              <a:extLst>
                <a:ext uri="{FF2B5EF4-FFF2-40B4-BE49-F238E27FC236}">
                  <a16:creationId xmlns:a16="http://schemas.microsoft.com/office/drawing/2014/main" id="{158B1507-B3EB-6691-CB28-8FAA9A0B98C1}"/>
                </a:ext>
              </a:extLst>
            </p:cNvPr>
            <p:cNvSpPr/>
            <p:nvPr/>
          </p:nvSpPr>
          <p:spPr>
            <a:xfrm>
              <a:off x="5358600" y="1281900"/>
              <a:ext cx="426625" cy="291975"/>
            </a:xfrm>
            <a:custGeom>
              <a:avLst/>
              <a:gdLst/>
              <a:ahLst/>
              <a:cxnLst/>
              <a:rect l="l" t="t" r="r" b="b"/>
              <a:pathLst>
                <a:path w="17065" h="11679" extrusionOk="0">
                  <a:moveTo>
                    <a:pt x="8127" y="0"/>
                  </a:moveTo>
                  <a:cubicBezTo>
                    <a:pt x="7451" y="0"/>
                    <a:pt x="6765" y="74"/>
                    <a:pt x="6082" y="239"/>
                  </a:cubicBezTo>
                  <a:cubicBezTo>
                    <a:pt x="5912" y="278"/>
                    <a:pt x="5747" y="325"/>
                    <a:pt x="5587" y="373"/>
                  </a:cubicBezTo>
                  <a:cubicBezTo>
                    <a:pt x="2983" y="1151"/>
                    <a:pt x="1001" y="3046"/>
                    <a:pt x="1" y="5400"/>
                  </a:cubicBezTo>
                  <a:cubicBezTo>
                    <a:pt x="2749" y="9289"/>
                    <a:pt x="7254" y="11679"/>
                    <a:pt x="12095" y="11679"/>
                  </a:cubicBezTo>
                  <a:cubicBezTo>
                    <a:pt x="13224" y="11679"/>
                    <a:pt x="14370" y="11551"/>
                    <a:pt x="15514" y="11280"/>
                  </a:cubicBezTo>
                  <a:cubicBezTo>
                    <a:pt x="15914" y="11184"/>
                    <a:pt x="16297" y="11066"/>
                    <a:pt x="16675" y="10939"/>
                  </a:cubicBezTo>
                  <a:cubicBezTo>
                    <a:pt x="17000" y="9629"/>
                    <a:pt x="17064" y="8234"/>
                    <a:pt x="16734" y="6828"/>
                  </a:cubicBezTo>
                  <a:cubicBezTo>
                    <a:pt x="16728" y="6817"/>
                    <a:pt x="16728" y="6811"/>
                    <a:pt x="16728" y="6806"/>
                  </a:cubicBezTo>
                  <a:cubicBezTo>
                    <a:pt x="15941" y="3483"/>
                    <a:pt x="13373" y="1050"/>
                    <a:pt x="10280" y="266"/>
                  </a:cubicBezTo>
                  <a:cubicBezTo>
                    <a:pt x="9582" y="91"/>
                    <a:pt x="8862" y="0"/>
                    <a:pt x="8127" y="0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581;p36">
              <a:extLst>
                <a:ext uri="{FF2B5EF4-FFF2-40B4-BE49-F238E27FC236}">
                  <a16:creationId xmlns:a16="http://schemas.microsoft.com/office/drawing/2014/main" id="{48965D44-6478-3B2F-EBB9-4708E1F60A46}"/>
                </a:ext>
              </a:extLst>
            </p:cNvPr>
            <p:cNvSpPr/>
            <p:nvPr/>
          </p:nvSpPr>
          <p:spPr>
            <a:xfrm>
              <a:off x="4689300" y="1488550"/>
              <a:ext cx="78850" cy="14650"/>
            </a:xfrm>
            <a:custGeom>
              <a:avLst/>
              <a:gdLst/>
              <a:ahLst/>
              <a:cxnLst/>
              <a:rect l="l" t="t" r="r" b="b"/>
              <a:pathLst>
                <a:path w="3154" h="586" extrusionOk="0">
                  <a:moveTo>
                    <a:pt x="0" y="0"/>
                  </a:moveTo>
                  <a:cubicBezTo>
                    <a:pt x="1097" y="0"/>
                    <a:pt x="2163" y="207"/>
                    <a:pt x="3154" y="585"/>
                  </a:cubicBezTo>
                  <a:cubicBezTo>
                    <a:pt x="2163" y="202"/>
                    <a:pt x="1097" y="0"/>
                    <a:pt x="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582;p36">
              <a:extLst>
                <a:ext uri="{FF2B5EF4-FFF2-40B4-BE49-F238E27FC236}">
                  <a16:creationId xmlns:a16="http://schemas.microsoft.com/office/drawing/2014/main" id="{1427B826-5BAD-BEDA-F43C-C55926F95A08}"/>
                </a:ext>
              </a:extLst>
            </p:cNvPr>
            <p:cNvSpPr/>
            <p:nvPr/>
          </p:nvSpPr>
          <p:spPr>
            <a:xfrm>
              <a:off x="4516625" y="1488550"/>
              <a:ext cx="396000" cy="278950"/>
            </a:xfrm>
            <a:custGeom>
              <a:avLst/>
              <a:gdLst/>
              <a:ahLst/>
              <a:cxnLst/>
              <a:rect l="l" t="t" r="r" b="b"/>
              <a:pathLst>
                <a:path w="15840" h="11158" extrusionOk="0">
                  <a:moveTo>
                    <a:pt x="6907" y="0"/>
                  </a:moveTo>
                  <a:cubicBezTo>
                    <a:pt x="6231" y="0"/>
                    <a:pt x="5544" y="79"/>
                    <a:pt x="4862" y="239"/>
                  </a:cubicBezTo>
                  <a:cubicBezTo>
                    <a:pt x="4766" y="261"/>
                    <a:pt x="4676" y="288"/>
                    <a:pt x="4585" y="308"/>
                  </a:cubicBezTo>
                  <a:cubicBezTo>
                    <a:pt x="2700" y="824"/>
                    <a:pt x="1140" y="1938"/>
                    <a:pt x="0" y="3371"/>
                  </a:cubicBezTo>
                  <a:cubicBezTo>
                    <a:pt x="2567" y="8142"/>
                    <a:pt x="7583" y="11157"/>
                    <a:pt x="13016" y="11157"/>
                  </a:cubicBezTo>
                  <a:cubicBezTo>
                    <a:pt x="13826" y="11157"/>
                    <a:pt x="14635" y="11088"/>
                    <a:pt x="15456" y="10954"/>
                  </a:cubicBezTo>
                  <a:cubicBezTo>
                    <a:pt x="15764" y="9697"/>
                    <a:pt x="15839" y="8366"/>
                    <a:pt x="15557" y="7023"/>
                  </a:cubicBezTo>
                  <a:cubicBezTo>
                    <a:pt x="15540" y="6949"/>
                    <a:pt x="15525" y="6880"/>
                    <a:pt x="15508" y="6811"/>
                  </a:cubicBezTo>
                  <a:cubicBezTo>
                    <a:pt x="15141" y="5256"/>
                    <a:pt x="14385" y="3898"/>
                    <a:pt x="13372" y="2812"/>
                  </a:cubicBezTo>
                  <a:cubicBezTo>
                    <a:pt x="12452" y="1827"/>
                    <a:pt x="11317" y="1065"/>
                    <a:pt x="10061" y="585"/>
                  </a:cubicBezTo>
                  <a:cubicBezTo>
                    <a:pt x="9070" y="207"/>
                    <a:pt x="8004" y="0"/>
                    <a:pt x="6907" y="0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583;p36">
              <a:extLst>
                <a:ext uri="{FF2B5EF4-FFF2-40B4-BE49-F238E27FC236}">
                  <a16:creationId xmlns:a16="http://schemas.microsoft.com/office/drawing/2014/main" id="{C39FB06C-FFE6-D191-787D-900E6A01FDC0}"/>
                </a:ext>
              </a:extLst>
            </p:cNvPr>
            <p:cNvSpPr/>
            <p:nvPr/>
          </p:nvSpPr>
          <p:spPr>
            <a:xfrm>
              <a:off x="5177275" y="1821500"/>
              <a:ext cx="266700" cy="170600"/>
            </a:xfrm>
            <a:custGeom>
              <a:avLst/>
              <a:gdLst/>
              <a:ahLst/>
              <a:cxnLst/>
              <a:rect l="l" t="t" r="r" b="b"/>
              <a:pathLst>
                <a:path w="10668" h="6824" extrusionOk="0">
                  <a:moveTo>
                    <a:pt x="10668" y="6823"/>
                  </a:moveTo>
                  <a:lnTo>
                    <a:pt x="10668" y="6823"/>
                  </a:lnTo>
                  <a:lnTo>
                    <a:pt x="10668" y="6823"/>
                  </a:lnTo>
                  <a:close/>
                  <a:moveTo>
                    <a:pt x="5" y="241"/>
                  </a:moveTo>
                  <a:lnTo>
                    <a:pt x="0" y="241"/>
                  </a:lnTo>
                  <a:lnTo>
                    <a:pt x="5" y="241"/>
                  </a:lnTo>
                  <a:close/>
                  <a:moveTo>
                    <a:pt x="1763" y="0"/>
                  </a:moveTo>
                  <a:cubicBezTo>
                    <a:pt x="1198" y="22"/>
                    <a:pt x="629" y="96"/>
                    <a:pt x="59" y="230"/>
                  </a:cubicBezTo>
                  <a:cubicBezTo>
                    <a:pt x="629" y="96"/>
                    <a:pt x="1198" y="22"/>
                    <a:pt x="1763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584;p36">
              <a:extLst>
                <a:ext uri="{FF2B5EF4-FFF2-40B4-BE49-F238E27FC236}">
                  <a16:creationId xmlns:a16="http://schemas.microsoft.com/office/drawing/2014/main" id="{069EEA03-3877-5236-E33D-43BD8C4E47DC}"/>
                </a:ext>
              </a:extLst>
            </p:cNvPr>
            <p:cNvSpPr/>
            <p:nvPr/>
          </p:nvSpPr>
          <p:spPr>
            <a:xfrm>
              <a:off x="5036675" y="1821375"/>
              <a:ext cx="415175" cy="282300"/>
            </a:xfrm>
            <a:custGeom>
              <a:avLst/>
              <a:gdLst/>
              <a:ahLst/>
              <a:cxnLst/>
              <a:rect l="l" t="t" r="r" b="b"/>
              <a:pathLst>
                <a:path w="16607" h="11292" extrusionOk="0">
                  <a:moveTo>
                    <a:pt x="7691" y="0"/>
                  </a:moveTo>
                  <a:cubicBezTo>
                    <a:pt x="7589" y="0"/>
                    <a:pt x="7488" y="5"/>
                    <a:pt x="7387" y="5"/>
                  </a:cubicBezTo>
                  <a:cubicBezTo>
                    <a:pt x="6822" y="27"/>
                    <a:pt x="6253" y="101"/>
                    <a:pt x="5683" y="235"/>
                  </a:cubicBezTo>
                  <a:cubicBezTo>
                    <a:pt x="5666" y="235"/>
                    <a:pt x="5656" y="241"/>
                    <a:pt x="5639" y="241"/>
                  </a:cubicBezTo>
                  <a:cubicBezTo>
                    <a:pt x="5634" y="246"/>
                    <a:pt x="5629" y="246"/>
                    <a:pt x="5629" y="246"/>
                  </a:cubicBezTo>
                  <a:lnTo>
                    <a:pt x="5624" y="246"/>
                  </a:lnTo>
                  <a:cubicBezTo>
                    <a:pt x="3137" y="843"/>
                    <a:pt x="1166" y="2445"/>
                    <a:pt x="0" y="4511"/>
                  </a:cubicBezTo>
                  <a:cubicBezTo>
                    <a:pt x="2706" y="8692"/>
                    <a:pt x="7382" y="11292"/>
                    <a:pt x="12420" y="11292"/>
                  </a:cubicBezTo>
                  <a:cubicBezTo>
                    <a:pt x="13549" y="11292"/>
                    <a:pt x="14694" y="11157"/>
                    <a:pt x="15839" y="10886"/>
                  </a:cubicBezTo>
                  <a:cubicBezTo>
                    <a:pt x="15993" y="10849"/>
                    <a:pt x="16137" y="10796"/>
                    <a:pt x="16292" y="10759"/>
                  </a:cubicBezTo>
                  <a:cubicBezTo>
                    <a:pt x="16568" y="9496"/>
                    <a:pt x="16606" y="8170"/>
                    <a:pt x="16292" y="6828"/>
                  </a:cubicBezTo>
                  <a:lnTo>
                    <a:pt x="16292" y="6812"/>
                  </a:lnTo>
                  <a:cubicBezTo>
                    <a:pt x="15328" y="2743"/>
                    <a:pt x="11695" y="0"/>
                    <a:pt x="7691" y="0"/>
                  </a:cubicBezTo>
                  <a:close/>
                </a:path>
              </a:pathLst>
            </a:custGeom>
            <a:solidFill>
              <a:srgbClr val="2E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585;p36">
              <a:extLst>
                <a:ext uri="{FF2B5EF4-FFF2-40B4-BE49-F238E27FC236}">
                  <a16:creationId xmlns:a16="http://schemas.microsoft.com/office/drawing/2014/main" id="{F8863E0E-59E4-DDB9-7402-CFF399422A72}"/>
                </a:ext>
              </a:extLst>
            </p:cNvPr>
            <p:cNvSpPr/>
            <p:nvPr/>
          </p:nvSpPr>
          <p:spPr>
            <a:xfrm>
              <a:off x="4224100" y="2688400"/>
              <a:ext cx="382800" cy="91600"/>
            </a:xfrm>
            <a:custGeom>
              <a:avLst/>
              <a:gdLst/>
              <a:ahLst/>
              <a:cxnLst/>
              <a:rect l="l" t="t" r="r" b="b"/>
              <a:pathLst>
                <a:path w="15312" h="3664" extrusionOk="0">
                  <a:moveTo>
                    <a:pt x="15307" y="1"/>
                  </a:moveTo>
                  <a:lnTo>
                    <a:pt x="1" y="3627"/>
                  </a:lnTo>
                  <a:cubicBezTo>
                    <a:pt x="528" y="3654"/>
                    <a:pt x="1055" y="3664"/>
                    <a:pt x="1587" y="3664"/>
                  </a:cubicBezTo>
                  <a:cubicBezTo>
                    <a:pt x="4170" y="3664"/>
                    <a:pt x="6796" y="3366"/>
                    <a:pt x="9422" y="2742"/>
                  </a:cubicBezTo>
                  <a:cubicBezTo>
                    <a:pt x="11478" y="2258"/>
                    <a:pt x="13432" y="1572"/>
                    <a:pt x="15302" y="746"/>
                  </a:cubicBezTo>
                  <a:cubicBezTo>
                    <a:pt x="15312" y="501"/>
                    <a:pt x="15312" y="250"/>
                    <a:pt x="153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586;p36">
              <a:extLst>
                <a:ext uri="{FF2B5EF4-FFF2-40B4-BE49-F238E27FC236}">
                  <a16:creationId xmlns:a16="http://schemas.microsoft.com/office/drawing/2014/main" id="{06C9015F-4DBF-A88A-4DC0-A47E71B4316A}"/>
                </a:ext>
              </a:extLst>
            </p:cNvPr>
            <p:cNvSpPr/>
            <p:nvPr/>
          </p:nvSpPr>
          <p:spPr>
            <a:xfrm>
              <a:off x="3902175" y="2343550"/>
              <a:ext cx="704600" cy="435525"/>
            </a:xfrm>
            <a:custGeom>
              <a:avLst/>
              <a:gdLst/>
              <a:ahLst/>
              <a:cxnLst/>
              <a:rect l="l" t="t" r="r" b="b"/>
              <a:pathLst>
                <a:path w="28184" h="17421" extrusionOk="0">
                  <a:moveTo>
                    <a:pt x="14161" y="1"/>
                  </a:moveTo>
                  <a:cubicBezTo>
                    <a:pt x="13090" y="1"/>
                    <a:pt x="11999" y="124"/>
                    <a:pt x="10912" y="384"/>
                  </a:cubicBezTo>
                  <a:cubicBezTo>
                    <a:pt x="4373" y="1933"/>
                    <a:pt x="0" y="7819"/>
                    <a:pt x="107" y="14268"/>
                  </a:cubicBezTo>
                  <a:cubicBezTo>
                    <a:pt x="4069" y="16111"/>
                    <a:pt x="8399" y="17207"/>
                    <a:pt x="12878" y="17421"/>
                  </a:cubicBezTo>
                  <a:lnTo>
                    <a:pt x="28184" y="13795"/>
                  </a:lnTo>
                  <a:cubicBezTo>
                    <a:pt x="28179" y="13347"/>
                    <a:pt x="28152" y="12900"/>
                    <a:pt x="28103" y="12446"/>
                  </a:cubicBezTo>
                  <a:cubicBezTo>
                    <a:pt x="22804" y="9337"/>
                    <a:pt x="18161" y="5108"/>
                    <a:pt x="14550" y="6"/>
                  </a:cubicBezTo>
                  <a:cubicBezTo>
                    <a:pt x="14422" y="1"/>
                    <a:pt x="14294" y="1"/>
                    <a:pt x="14161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587;p36">
              <a:extLst>
                <a:ext uri="{FF2B5EF4-FFF2-40B4-BE49-F238E27FC236}">
                  <a16:creationId xmlns:a16="http://schemas.microsoft.com/office/drawing/2014/main" id="{0130AB12-2296-A86A-B78D-2C9B12DC5291}"/>
                </a:ext>
              </a:extLst>
            </p:cNvPr>
            <p:cNvSpPr/>
            <p:nvPr/>
          </p:nvSpPr>
          <p:spPr>
            <a:xfrm>
              <a:off x="4265900" y="2343700"/>
              <a:ext cx="338875" cy="311025"/>
            </a:xfrm>
            <a:custGeom>
              <a:avLst/>
              <a:gdLst/>
              <a:ahLst/>
              <a:cxnLst/>
              <a:rect l="l" t="t" r="r" b="b"/>
              <a:pathLst>
                <a:path w="13555" h="12441" extrusionOk="0">
                  <a:moveTo>
                    <a:pt x="1" y="0"/>
                  </a:moveTo>
                  <a:lnTo>
                    <a:pt x="1" y="0"/>
                  </a:lnTo>
                  <a:cubicBezTo>
                    <a:pt x="3612" y="5102"/>
                    <a:pt x="8255" y="9331"/>
                    <a:pt x="13554" y="12440"/>
                  </a:cubicBezTo>
                  <a:cubicBezTo>
                    <a:pt x="13490" y="11897"/>
                    <a:pt x="13400" y="11354"/>
                    <a:pt x="13272" y="10811"/>
                  </a:cubicBezTo>
                  <a:cubicBezTo>
                    <a:pt x="11770" y="4479"/>
                    <a:pt x="6210" y="176"/>
                    <a:pt x="1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588;p36">
              <a:extLst>
                <a:ext uri="{FF2B5EF4-FFF2-40B4-BE49-F238E27FC236}">
                  <a16:creationId xmlns:a16="http://schemas.microsoft.com/office/drawing/2014/main" id="{E02B006D-EBDF-2915-1388-EE8513C33464}"/>
                </a:ext>
              </a:extLst>
            </p:cNvPr>
            <p:cNvSpPr/>
            <p:nvPr/>
          </p:nvSpPr>
          <p:spPr>
            <a:xfrm>
              <a:off x="164875" y="1833225"/>
              <a:ext cx="2258900" cy="3582175"/>
            </a:xfrm>
            <a:custGeom>
              <a:avLst/>
              <a:gdLst/>
              <a:ahLst/>
              <a:cxnLst/>
              <a:rect l="l" t="t" r="r" b="b"/>
              <a:pathLst>
                <a:path w="90356" h="143287" extrusionOk="0">
                  <a:moveTo>
                    <a:pt x="53133" y="1"/>
                  </a:moveTo>
                  <a:cubicBezTo>
                    <a:pt x="38793" y="1"/>
                    <a:pt x="25551" y="9331"/>
                    <a:pt x="21224" y="23774"/>
                  </a:cubicBezTo>
                  <a:lnTo>
                    <a:pt x="5284" y="101140"/>
                  </a:lnTo>
                  <a:cubicBezTo>
                    <a:pt x="0" y="118768"/>
                    <a:pt x="3011" y="136598"/>
                    <a:pt x="20638" y="141876"/>
                  </a:cubicBezTo>
                  <a:cubicBezTo>
                    <a:pt x="23828" y="142831"/>
                    <a:pt x="27048" y="143287"/>
                    <a:pt x="30216" y="143287"/>
                  </a:cubicBezTo>
                  <a:cubicBezTo>
                    <a:pt x="44557" y="143287"/>
                    <a:pt x="57801" y="133957"/>
                    <a:pt x="62125" y="119513"/>
                  </a:cubicBezTo>
                  <a:lnTo>
                    <a:pt x="85073" y="42893"/>
                  </a:lnTo>
                  <a:cubicBezTo>
                    <a:pt x="90356" y="25266"/>
                    <a:pt x="80344" y="6689"/>
                    <a:pt x="62711" y="1412"/>
                  </a:cubicBezTo>
                  <a:cubicBezTo>
                    <a:pt x="59521" y="456"/>
                    <a:pt x="56300" y="1"/>
                    <a:pt x="53133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D006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589;p36">
              <a:extLst>
                <a:ext uri="{FF2B5EF4-FFF2-40B4-BE49-F238E27FC236}">
                  <a16:creationId xmlns:a16="http://schemas.microsoft.com/office/drawing/2014/main" id="{F566408E-7CF7-80E1-BE67-46C106987BC9}"/>
                </a:ext>
              </a:extLst>
            </p:cNvPr>
            <p:cNvSpPr/>
            <p:nvPr/>
          </p:nvSpPr>
          <p:spPr>
            <a:xfrm>
              <a:off x="677225" y="5379050"/>
              <a:ext cx="950" cy="275"/>
            </a:xfrm>
            <a:custGeom>
              <a:avLst/>
              <a:gdLst/>
              <a:ahLst/>
              <a:cxnLst/>
              <a:rect l="l" t="t" r="r" b="b"/>
              <a:pathLst>
                <a:path w="38" h="11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1"/>
                    <a:pt x="6" y="1"/>
                    <a:pt x="11" y="6"/>
                  </a:cubicBezTo>
                  <a:cubicBezTo>
                    <a:pt x="11" y="1"/>
                    <a:pt x="6" y="1"/>
                    <a:pt x="0" y="1"/>
                  </a:cubicBezTo>
                  <a:close/>
                  <a:moveTo>
                    <a:pt x="27" y="6"/>
                  </a:moveTo>
                  <a:cubicBezTo>
                    <a:pt x="27" y="11"/>
                    <a:pt x="32" y="11"/>
                    <a:pt x="38" y="11"/>
                  </a:cubicBezTo>
                  <a:cubicBezTo>
                    <a:pt x="32" y="11"/>
                    <a:pt x="27" y="6"/>
                    <a:pt x="27" y="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590;p36">
              <a:extLst>
                <a:ext uri="{FF2B5EF4-FFF2-40B4-BE49-F238E27FC236}">
                  <a16:creationId xmlns:a16="http://schemas.microsoft.com/office/drawing/2014/main" id="{9961F689-E07D-7609-B3B8-B69980E3519B}"/>
                </a:ext>
              </a:extLst>
            </p:cNvPr>
            <p:cNvSpPr/>
            <p:nvPr/>
          </p:nvSpPr>
          <p:spPr>
            <a:xfrm>
              <a:off x="226675" y="3499225"/>
              <a:ext cx="1887275" cy="1916175"/>
            </a:xfrm>
            <a:custGeom>
              <a:avLst/>
              <a:gdLst/>
              <a:ahLst/>
              <a:cxnLst/>
              <a:rect l="l" t="t" r="r" b="b"/>
              <a:pathLst>
                <a:path w="75491" h="76647" extrusionOk="0">
                  <a:moveTo>
                    <a:pt x="75491" y="1"/>
                  </a:moveTo>
                  <a:lnTo>
                    <a:pt x="75491" y="1"/>
                  </a:lnTo>
                  <a:cubicBezTo>
                    <a:pt x="72908" y="1592"/>
                    <a:pt x="70134" y="2934"/>
                    <a:pt x="67188" y="3979"/>
                  </a:cubicBezTo>
                  <a:cubicBezTo>
                    <a:pt x="61187" y="17394"/>
                    <a:pt x="51154" y="33046"/>
                    <a:pt x="35708" y="38447"/>
                  </a:cubicBezTo>
                  <a:cubicBezTo>
                    <a:pt x="23455" y="42734"/>
                    <a:pt x="11205" y="44560"/>
                    <a:pt x="500" y="47729"/>
                  </a:cubicBezTo>
                  <a:cubicBezTo>
                    <a:pt x="0" y="60271"/>
                    <a:pt x="4937" y="71146"/>
                    <a:pt x="17900" y="75157"/>
                  </a:cubicBezTo>
                  <a:cubicBezTo>
                    <a:pt x="17905" y="75157"/>
                    <a:pt x="17910" y="75162"/>
                    <a:pt x="17915" y="75162"/>
                  </a:cubicBezTo>
                  <a:lnTo>
                    <a:pt x="17921" y="75162"/>
                  </a:lnTo>
                  <a:cubicBezTo>
                    <a:pt x="17937" y="75167"/>
                    <a:pt x="17953" y="75172"/>
                    <a:pt x="17974" y="75177"/>
                  </a:cubicBezTo>
                  <a:lnTo>
                    <a:pt x="17979" y="75177"/>
                  </a:lnTo>
                  <a:cubicBezTo>
                    <a:pt x="17985" y="75182"/>
                    <a:pt x="17990" y="75182"/>
                    <a:pt x="17996" y="75182"/>
                  </a:cubicBezTo>
                  <a:lnTo>
                    <a:pt x="18001" y="75189"/>
                  </a:lnTo>
                  <a:cubicBezTo>
                    <a:pt x="18011" y="75189"/>
                    <a:pt x="18017" y="75194"/>
                    <a:pt x="18022" y="75194"/>
                  </a:cubicBezTo>
                  <a:cubicBezTo>
                    <a:pt x="18028" y="75194"/>
                    <a:pt x="18028" y="75194"/>
                    <a:pt x="18033" y="75199"/>
                  </a:cubicBezTo>
                  <a:lnTo>
                    <a:pt x="18049" y="75199"/>
                  </a:lnTo>
                  <a:cubicBezTo>
                    <a:pt x="18049" y="75204"/>
                    <a:pt x="18054" y="75204"/>
                    <a:pt x="18060" y="75204"/>
                  </a:cubicBezTo>
                  <a:cubicBezTo>
                    <a:pt x="18060" y="75204"/>
                    <a:pt x="18065" y="75204"/>
                    <a:pt x="18070" y="75209"/>
                  </a:cubicBezTo>
                  <a:lnTo>
                    <a:pt x="18086" y="75209"/>
                  </a:lnTo>
                  <a:cubicBezTo>
                    <a:pt x="18086" y="75214"/>
                    <a:pt x="18091" y="75214"/>
                    <a:pt x="18091" y="75214"/>
                  </a:cubicBezTo>
                  <a:cubicBezTo>
                    <a:pt x="18102" y="75214"/>
                    <a:pt x="18107" y="75220"/>
                    <a:pt x="18113" y="75220"/>
                  </a:cubicBezTo>
                  <a:cubicBezTo>
                    <a:pt x="18118" y="75220"/>
                    <a:pt x="18118" y="75220"/>
                    <a:pt x="18123" y="75226"/>
                  </a:cubicBezTo>
                  <a:lnTo>
                    <a:pt x="18139" y="75226"/>
                  </a:lnTo>
                  <a:cubicBezTo>
                    <a:pt x="18139" y="75231"/>
                    <a:pt x="18139" y="75231"/>
                    <a:pt x="18145" y="75231"/>
                  </a:cubicBezTo>
                  <a:cubicBezTo>
                    <a:pt x="18150" y="75231"/>
                    <a:pt x="18160" y="75236"/>
                    <a:pt x="18166" y="75236"/>
                  </a:cubicBezTo>
                  <a:cubicBezTo>
                    <a:pt x="21356" y="76189"/>
                    <a:pt x="24578" y="76647"/>
                    <a:pt x="27742" y="76647"/>
                  </a:cubicBezTo>
                  <a:cubicBezTo>
                    <a:pt x="29280" y="76647"/>
                    <a:pt x="30804" y="76541"/>
                    <a:pt x="32306" y="76327"/>
                  </a:cubicBezTo>
                  <a:cubicBezTo>
                    <a:pt x="44773" y="74592"/>
                    <a:pt x="55711" y="65831"/>
                    <a:pt x="59610" y="53013"/>
                  </a:cubicBezTo>
                  <a:cubicBezTo>
                    <a:pt x="59621" y="52981"/>
                    <a:pt x="59632" y="52949"/>
                    <a:pt x="59642" y="52917"/>
                  </a:cubicBezTo>
                  <a:cubicBezTo>
                    <a:pt x="59642" y="52910"/>
                    <a:pt x="59647" y="52900"/>
                    <a:pt x="59647" y="52895"/>
                  </a:cubicBezTo>
                  <a:cubicBezTo>
                    <a:pt x="59647" y="52890"/>
                    <a:pt x="59653" y="52878"/>
                    <a:pt x="59653" y="52873"/>
                  </a:cubicBezTo>
                  <a:lnTo>
                    <a:pt x="75491" y="1"/>
                  </a:ln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591;p36">
              <a:extLst>
                <a:ext uri="{FF2B5EF4-FFF2-40B4-BE49-F238E27FC236}">
                  <a16:creationId xmlns:a16="http://schemas.microsoft.com/office/drawing/2014/main" id="{D167A8BB-8E47-47FD-E03C-3D599CC8A5A4}"/>
                </a:ext>
              </a:extLst>
            </p:cNvPr>
            <p:cNvSpPr/>
            <p:nvPr/>
          </p:nvSpPr>
          <p:spPr>
            <a:xfrm>
              <a:off x="339700" y="1479550"/>
              <a:ext cx="2401100" cy="2182575"/>
            </a:xfrm>
            <a:custGeom>
              <a:avLst/>
              <a:gdLst/>
              <a:ahLst/>
              <a:cxnLst/>
              <a:rect l="l" t="t" r="r" b="b"/>
              <a:pathLst>
                <a:path w="96044" h="87303" extrusionOk="0">
                  <a:moveTo>
                    <a:pt x="48054" y="0"/>
                  </a:moveTo>
                  <a:cubicBezTo>
                    <a:pt x="44724" y="0"/>
                    <a:pt x="41342" y="384"/>
                    <a:pt x="37962" y="1184"/>
                  </a:cubicBezTo>
                  <a:cubicBezTo>
                    <a:pt x="14507" y="6744"/>
                    <a:pt x="0" y="30257"/>
                    <a:pt x="5555" y="53712"/>
                  </a:cubicBezTo>
                  <a:cubicBezTo>
                    <a:pt x="10309" y="73784"/>
                    <a:pt x="28219" y="87303"/>
                    <a:pt x="47986" y="87303"/>
                  </a:cubicBezTo>
                  <a:cubicBezTo>
                    <a:pt x="51317" y="87303"/>
                    <a:pt x="54700" y="86919"/>
                    <a:pt x="58082" y="86118"/>
                  </a:cubicBezTo>
                  <a:cubicBezTo>
                    <a:pt x="81531" y="80564"/>
                    <a:pt x="96044" y="57046"/>
                    <a:pt x="90489" y="33592"/>
                  </a:cubicBezTo>
                  <a:cubicBezTo>
                    <a:pt x="85730" y="13523"/>
                    <a:pt x="67821" y="0"/>
                    <a:pt x="48054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592;p36">
              <a:extLst>
                <a:ext uri="{FF2B5EF4-FFF2-40B4-BE49-F238E27FC236}">
                  <a16:creationId xmlns:a16="http://schemas.microsoft.com/office/drawing/2014/main" id="{5ACF36F4-3367-94E9-A4E9-F8B9F8D75CB1}"/>
                </a:ext>
              </a:extLst>
            </p:cNvPr>
            <p:cNvSpPr/>
            <p:nvPr/>
          </p:nvSpPr>
          <p:spPr>
            <a:xfrm>
              <a:off x="2778450" y="1954300"/>
              <a:ext cx="416475" cy="197600"/>
            </a:xfrm>
            <a:custGeom>
              <a:avLst/>
              <a:gdLst/>
              <a:ahLst/>
              <a:cxnLst/>
              <a:rect l="l" t="t" r="r" b="b"/>
              <a:pathLst>
                <a:path w="16659" h="7904" extrusionOk="0">
                  <a:moveTo>
                    <a:pt x="13722" y="0"/>
                  </a:moveTo>
                  <a:cubicBezTo>
                    <a:pt x="13517" y="0"/>
                    <a:pt x="13309" y="24"/>
                    <a:pt x="13102" y="73"/>
                  </a:cubicBezTo>
                  <a:lnTo>
                    <a:pt x="2323" y="2630"/>
                  </a:lnTo>
                  <a:cubicBezTo>
                    <a:pt x="890" y="2971"/>
                    <a:pt x="1" y="4409"/>
                    <a:pt x="342" y="5847"/>
                  </a:cubicBezTo>
                  <a:cubicBezTo>
                    <a:pt x="629" y="7079"/>
                    <a:pt x="1730" y="7904"/>
                    <a:pt x="2944" y="7904"/>
                  </a:cubicBezTo>
                  <a:cubicBezTo>
                    <a:pt x="3146" y="7904"/>
                    <a:pt x="3352" y="7881"/>
                    <a:pt x="3558" y="7833"/>
                  </a:cubicBezTo>
                  <a:lnTo>
                    <a:pt x="14338" y="5277"/>
                  </a:lnTo>
                  <a:cubicBezTo>
                    <a:pt x="15776" y="4935"/>
                    <a:pt x="16659" y="3497"/>
                    <a:pt x="16324" y="2060"/>
                  </a:cubicBezTo>
                  <a:cubicBezTo>
                    <a:pt x="16032" y="829"/>
                    <a:pt x="14933" y="0"/>
                    <a:pt x="13722" y="0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593;p36">
              <a:extLst>
                <a:ext uri="{FF2B5EF4-FFF2-40B4-BE49-F238E27FC236}">
                  <a16:creationId xmlns:a16="http://schemas.microsoft.com/office/drawing/2014/main" id="{C1539A20-CAC6-89F9-EF01-E25727562163}"/>
                </a:ext>
              </a:extLst>
            </p:cNvPr>
            <p:cNvSpPr/>
            <p:nvPr/>
          </p:nvSpPr>
          <p:spPr>
            <a:xfrm>
              <a:off x="3399150" y="1807300"/>
              <a:ext cx="416650" cy="197525"/>
            </a:xfrm>
            <a:custGeom>
              <a:avLst/>
              <a:gdLst/>
              <a:ahLst/>
              <a:cxnLst/>
              <a:rect l="l" t="t" r="r" b="b"/>
              <a:pathLst>
                <a:path w="16666" h="7901" extrusionOk="0">
                  <a:moveTo>
                    <a:pt x="13727" y="1"/>
                  </a:moveTo>
                  <a:cubicBezTo>
                    <a:pt x="13522" y="1"/>
                    <a:pt x="13315" y="24"/>
                    <a:pt x="13107" y="74"/>
                  </a:cubicBezTo>
                  <a:lnTo>
                    <a:pt x="2328" y="2625"/>
                  </a:lnTo>
                  <a:cubicBezTo>
                    <a:pt x="890" y="2965"/>
                    <a:pt x="1" y="4409"/>
                    <a:pt x="342" y="5841"/>
                  </a:cubicBezTo>
                  <a:cubicBezTo>
                    <a:pt x="633" y="7072"/>
                    <a:pt x="1733" y="7901"/>
                    <a:pt x="2942" y="7901"/>
                  </a:cubicBezTo>
                  <a:cubicBezTo>
                    <a:pt x="3145" y="7901"/>
                    <a:pt x="3352" y="7877"/>
                    <a:pt x="3558" y="7828"/>
                  </a:cubicBezTo>
                  <a:lnTo>
                    <a:pt x="14343" y="5277"/>
                  </a:lnTo>
                  <a:cubicBezTo>
                    <a:pt x="15776" y="4936"/>
                    <a:pt x="16665" y="3493"/>
                    <a:pt x="16324" y="2055"/>
                  </a:cubicBezTo>
                  <a:cubicBezTo>
                    <a:pt x="16032" y="829"/>
                    <a:pt x="14937" y="1"/>
                    <a:pt x="13727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594;p36">
              <a:extLst>
                <a:ext uri="{FF2B5EF4-FFF2-40B4-BE49-F238E27FC236}">
                  <a16:creationId xmlns:a16="http://schemas.microsoft.com/office/drawing/2014/main" id="{0DC65D03-C0DF-4C44-8012-27521FF62527}"/>
                </a:ext>
              </a:extLst>
            </p:cNvPr>
            <p:cNvSpPr/>
            <p:nvPr/>
          </p:nvSpPr>
          <p:spPr>
            <a:xfrm>
              <a:off x="2239225" y="2546300"/>
              <a:ext cx="1093275" cy="993725"/>
            </a:xfrm>
            <a:custGeom>
              <a:avLst/>
              <a:gdLst/>
              <a:ahLst/>
              <a:cxnLst/>
              <a:rect l="l" t="t" r="r" b="b"/>
              <a:pathLst>
                <a:path w="43731" h="39749" extrusionOk="0">
                  <a:moveTo>
                    <a:pt x="21882" y="0"/>
                  </a:moveTo>
                  <a:cubicBezTo>
                    <a:pt x="20365" y="0"/>
                    <a:pt x="18823" y="175"/>
                    <a:pt x="17283" y="540"/>
                  </a:cubicBezTo>
                  <a:cubicBezTo>
                    <a:pt x="6605" y="3070"/>
                    <a:pt x="1" y="13774"/>
                    <a:pt x="2530" y="24452"/>
                  </a:cubicBezTo>
                  <a:cubicBezTo>
                    <a:pt x="4695" y="33590"/>
                    <a:pt x="12848" y="39749"/>
                    <a:pt x="21848" y="39749"/>
                  </a:cubicBezTo>
                  <a:cubicBezTo>
                    <a:pt x="23364" y="39749"/>
                    <a:pt x="24904" y="39574"/>
                    <a:pt x="26443" y="39210"/>
                  </a:cubicBezTo>
                  <a:cubicBezTo>
                    <a:pt x="37121" y="36680"/>
                    <a:pt x="43730" y="25969"/>
                    <a:pt x="41199" y="15291"/>
                  </a:cubicBezTo>
                  <a:cubicBezTo>
                    <a:pt x="39035" y="6154"/>
                    <a:pt x="30881" y="0"/>
                    <a:pt x="21882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595;p36">
              <a:extLst>
                <a:ext uri="{FF2B5EF4-FFF2-40B4-BE49-F238E27FC236}">
                  <a16:creationId xmlns:a16="http://schemas.microsoft.com/office/drawing/2014/main" id="{898D7900-9470-FAAB-FE01-CECE773B8A40}"/>
                </a:ext>
              </a:extLst>
            </p:cNvPr>
            <p:cNvSpPr/>
            <p:nvPr/>
          </p:nvSpPr>
          <p:spPr>
            <a:xfrm>
              <a:off x="2399425" y="2691775"/>
              <a:ext cx="772875" cy="702650"/>
            </a:xfrm>
            <a:custGeom>
              <a:avLst/>
              <a:gdLst/>
              <a:ahLst/>
              <a:cxnLst/>
              <a:rect l="l" t="t" r="r" b="b"/>
              <a:pathLst>
                <a:path w="30915" h="28106" extrusionOk="0">
                  <a:moveTo>
                    <a:pt x="15469" y="0"/>
                  </a:moveTo>
                  <a:cubicBezTo>
                    <a:pt x="14396" y="0"/>
                    <a:pt x="13306" y="124"/>
                    <a:pt x="12217" y="382"/>
                  </a:cubicBezTo>
                  <a:cubicBezTo>
                    <a:pt x="4670" y="2172"/>
                    <a:pt x="0" y="9745"/>
                    <a:pt x="1783" y="17291"/>
                  </a:cubicBezTo>
                  <a:cubicBezTo>
                    <a:pt x="3314" y="23753"/>
                    <a:pt x="9081" y="28105"/>
                    <a:pt x="15445" y="28105"/>
                  </a:cubicBezTo>
                  <a:cubicBezTo>
                    <a:pt x="16519" y="28105"/>
                    <a:pt x="17609" y="27981"/>
                    <a:pt x="18698" y="27723"/>
                  </a:cubicBezTo>
                  <a:cubicBezTo>
                    <a:pt x="26244" y="25934"/>
                    <a:pt x="30915" y="18367"/>
                    <a:pt x="29125" y="10814"/>
                  </a:cubicBezTo>
                  <a:cubicBezTo>
                    <a:pt x="27599" y="4353"/>
                    <a:pt x="21833" y="0"/>
                    <a:pt x="15469" y="0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596;p36">
              <a:extLst>
                <a:ext uri="{FF2B5EF4-FFF2-40B4-BE49-F238E27FC236}">
                  <a16:creationId xmlns:a16="http://schemas.microsoft.com/office/drawing/2014/main" id="{2C843410-3638-ABCA-77B8-329ED74DDB90}"/>
                </a:ext>
              </a:extLst>
            </p:cNvPr>
            <p:cNvSpPr/>
            <p:nvPr/>
          </p:nvSpPr>
          <p:spPr>
            <a:xfrm>
              <a:off x="3709375" y="2198000"/>
              <a:ext cx="1093125" cy="993750"/>
            </a:xfrm>
            <a:custGeom>
              <a:avLst/>
              <a:gdLst/>
              <a:ahLst/>
              <a:cxnLst/>
              <a:rect l="l" t="t" r="r" b="b"/>
              <a:pathLst>
                <a:path w="43725" h="39750" extrusionOk="0">
                  <a:moveTo>
                    <a:pt x="21879" y="0"/>
                  </a:moveTo>
                  <a:cubicBezTo>
                    <a:pt x="20362" y="0"/>
                    <a:pt x="18822" y="175"/>
                    <a:pt x="17282" y="540"/>
                  </a:cubicBezTo>
                  <a:cubicBezTo>
                    <a:pt x="6604" y="3070"/>
                    <a:pt x="0" y="13779"/>
                    <a:pt x="2524" y="24457"/>
                  </a:cubicBezTo>
                  <a:cubicBezTo>
                    <a:pt x="4690" y="33595"/>
                    <a:pt x="12846" y="39749"/>
                    <a:pt x="21845" y="39749"/>
                  </a:cubicBezTo>
                  <a:cubicBezTo>
                    <a:pt x="23362" y="39749"/>
                    <a:pt x="24903" y="39574"/>
                    <a:pt x="26443" y="39210"/>
                  </a:cubicBezTo>
                  <a:cubicBezTo>
                    <a:pt x="37120" y="36680"/>
                    <a:pt x="43725" y="25976"/>
                    <a:pt x="41195" y="15297"/>
                  </a:cubicBezTo>
                  <a:cubicBezTo>
                    <a:pt x="39029" y="6159"/>
                    <a:pt x="30877" y="0"/>
                    <a:pt x="21879" y="0"/>
                  </a:cubicBezTo>
                  <a:close/>
                </a:path>
              </a:pathLst>
            </a:custGeom>
            <a:gradFill>
              <a:gsLst>
                <a:gs pos="0">
                  <a:srgbClr val="2D0066"/>
                </a:gs>
                <a:gs pos="100000">
                  <a:srgbClr val="20124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97;p36">
              <a:extLst>
                <a:ext uri="{FF2B5EF4-FFF2-40B4-BE49-F238E27FC236}">
                  <a16:creationId xmlns:a16="http://schemas.microsoft.com/office/drawing/2014/main" id="{4AEB6168-AB5C-79CB-60D6-DB1E4D33AD90}"/>
                </a:ext>
              </a:extLst>
            </p:cNvPr>
            <p:cNvSpPr/>
            <p:nvPr/>
          </p:nvSpPr>
          <p:spPr>
            <a:xfrm>
              <a:off x="3869425" y="2343600"/>
              <a:ext cx="773025" cy="702675"/>
            </a:xfrm>
            <a:custGeom>
              <a:avLst/>
              <a:gdLst/>
              <a:ahLst/>
              <a:cxnLst/>
              <a:rect l="l" t="t" r="r" b="b"/>
              <a:pathLst>
                <a:path w="30921" h="28107" extrusionOk="0">
                  <a:moveTo>
                    <a:pt x="15472" y="1"/>
                  </a:moveTo>
                  <a:cubicBezTo>
                    <a:pt x="14400" y="1"/>
                    <a:pt x="13311" y="124"/>
                    <a:pt x="12222" y="382"/>
                  </a:cubicBezTo>
                  <a:cubicBezTo>
                    <a:pt x="4671" y="2172"/>
                    <a:pt x="0" y="9740"/>
                    <a:pt x="1790" y="17291"/>
                  </a:cubicBezTo>
                  <a:cubicBezTo>
                    <a:pt x="3321" y="23753"/>
                    <a:pt x="9084" y="28106"/>
                    <a:pt x="15447" y="28106"/>
                  </a:cubicBezTo>
                  <a:cubicBezTo>
                    <a:pt x="16520" y="28106"/>
                    <a:pt x="17609" y="27983"/>
                    <a:pt x="18699" y="27725"/>
                  </a:cubicBezTo>
                  <a:cubicBezTo>
                    <a:pt x="26250" y="25935"/>
                    <a:pt x="30920" y="18362"/>
                    <a:pt x="29131" y="10815"/>
                  </a:cubicBezTo>
                  <a:cubicBezTo>
                    <a:pt x="27600" y="4353"/>
                    <a:pt x="21833" y="1"/>
                    <a:pt x="15472" y="1"/>
                  </a:cubicBezTo>
                  <a:close/>
                </a:path>
              </a:pathLst>
            </a:custGeom>
            <a:gradFill>
              <a:gsLst>
                <a:gs pos="0">
                  <a:srgbClr val="FF0098"/>
                </a:gs>
                <a:gs pos="100000">
                  <a:srgbClr val="2D006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598;p36">
              <a:extLst>
                <a:ext uri="{FF2B5EF4-FFF2-40B4-BE49-F238E27FC236}">
                  <a16:creationId xmlns:a16="http://schemas.microsoft.com/office/drawing/2014/main" id="{C1DDA736-4FDF-F2B9-1329-15EBC049F927}"/>
                </a:ext>
              </a:extLst>
            </p:cNvPr>
            <p:cNvSpPr/>
            <p:nvPr/>
          </p:nvSpPr>
          <p:spPr>
            <a:xfrm>
              <a:off x="2727200" y="2691850"/>
              <a:ext cx="400625" cy="271225"/>
            </a:xfrm>
            <a:custGeom>
              <a:avLst/>
              <a:gdLst/>
              <a:ahLst/>
              <a:cxnLst/>
              <a:rect l="l" t="t" r="r" b="b"/>
              <a:pathLst>
                <a:path w="16025" h="10849" extrusionOk="0">
                  <a:moveTo>
                    <a:pt x="16025" y="10843"/>
                  </a:moveTo>
                  <a:lnTo>
                    <a:pt x="16025" y="10849"/>
                  </a:lnTo>
                  <a:lnTo>
                    <a:pt x="16025" y="10843"/>
                  </a:lnTo>
                  <a:close/>
                  <a:moveTo>
                    <a:pt x="16014" y="10811"/>
                  </a:moveTo>
                  <a:lnTo>
                    <a:pt x="16014" y="10811"/>
                  </a:lnTo>
                  <a:cubicBezTo>
                    <a:pt x="16020" y="10817"/>
                    <a:pt x="16020" y="10828"/>
                    <a:pt x="16020" y="10833"/>
                  </a:cubicBezTo>
                  <a:cubicBezTo>
                    <a:pt x="16020" y="10828"/>
                    <a:pt x="16020" y="10817"/>
                    <a:pt x="16014" y="10811"/>
                  </a:cubicBezTo>
                  <a:lnTo>
                    <a:pt x="16014" y="10811"/>
                  </a:lnTo>
                  <a:close/>
                  <a:moveTo>
                    <a:pt x="2247" y="1"/>
                  </a:moveTo>
                  <a:cubicBezTo>
                    <a:pt x="1507" y="6"/>
                    <a:pt x="757" y="70"/>
                    <a:pt x="0" y="198"/>
                  </a:cubicBezTo>
                  <a:cubicBezTo>
                    <a:pt x="757" y="70"/>
                    <a:pt x="1507" y="6"/>
                    <a:pt x="2247" y="1"/>
                  </a:cubicBezTo>
                  <a:close/>
                  <a:moveTo>
                    <a:pt x="2360" y="1"/>
                  </a:moveTo>
                  <a:lnTo>
                    <a:pt x="2360" y="1"/>
                  </a:lnTo>
                  <a:cubicBezTo>
                    <a:pt x="2610" y="1"/>
                    <a:pt x="2860" y="6"/>
                    <a:pt x="3110" y="16"/>
                  </a:cubicBezTo>
                  <a:cubicBezTo>
                    <a:pt x="2860" y="6"/>
                    <a:pt x="2610" y="1"/>
                    <a:pt x="2360" y="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599;p36">
              <a:extLst>
                <a:ext uri="{FF2B5EF4-FFF2-40B4-BE49-F238E27FC236}">
                  <a16:creationId xmlns:a16="http://schemas.microsoft.com/office/drawing/2014/main" id="{131A4B78-7DCC-8F77-6B97-42BDD49E5DA2}"/>
                </a:ext>
              </a:extLst>
            </p:cNvPr>
            <p:cNvSpPr/>
            <p:nvPr/>
          </p:nvSpPr>
          <p:spPr>
            <a:xfrm>
              <a:off x="338500" y="1480250"/>
              <a:ext cx="2331600" cy="1985375"/>
            </a:xfrm>
            <a:custGeom>
              <a:avLst/>
              <a:gdLst/>
              <a:ahLst/>
              <a:cxnLst/>
              <a:rect l="l" t="t" r="r" b="b"/>
              <a:pathLst>
                <a:path w="93264" h="79415" extrusionOk="0">
                  <a:moveTo>
                    <a:pt x="47987" y="0"/>
                  </a:moveTo>
                  <a:cubicBezTo>
                    <a:pt x="44659" y="0"/>
                    <a:pt x="41278" y="383"/>
                    <a:pt x="37898" y="1183"/>
                  </a:cubicBezTo>
                  <a:cubicBezTo>
                    <a:pt x="14491" y="6728"/>
                    <a:pt x="1" y="30165"/>
                    <a:pt x="5465" y="53572"/>
                  </a:cubicBezTo>
                  <a:cubicBezTo>
                    <a:pt x="12472" y="69294"/>
                    <a:pt x="28171" y="79415"/>
                    <a:pt x="45266" y="79415"/>
                  </a:cubicBezTo>
                  <a:cubicBezTo>
                    <a:pt x="48596" y="79415"/>
                    <a:pt x="51979" y="79031"/>
                    <a:pt x="55361" y="78229"/>
                  </a:cubicBezTo>
                  <a:cubicBezTo>
                    <a:pt x="78773" y="72686"/>
                    <a:pt x="93263" y="49247"/>
                    <a:pt x="87799" y="25841"/>
                  </a:cubicBezTo>
                  <a:cubicBezTo>
                    <a:pt x="80791" y="10118"/>
                    <a:pt x="65085" y="0"/>
                    <a:pt x="47987" y="0"/>
                  </a:cubicBezTo>
                  <a:close/>
                </a:path>
              </a:pathLst>
            </a:custGeom>
            <a:solidFill>
              <a:srgbClr val="2D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00;p36">
              <a:extLst>
                <a:ext uri="{FF2B5EF4-FFF2-40B4-BE49-F238E27FC236}">
                  <a16:creationId xmlns:a16="http://schemas.microsoft.com/office/drawing/2014/main" id="{E9627884-85F8-6247-5485-31D9E6961952}"/>
                </a:ext>
              </a:extLst>
            </p:cNvPr>
            <p:cNvSpPr/>
            <p:nvPr/>
          </p:nvSpPr>
          <p:spPr>
            <a:xfrm>
              <a:off x="899025" y="1927225"/>
              <a:ext cx="1319725" cy="1278450"/>
            </a:xfrm>
            <a:custGeom>
              <a:avLst/>
              <a:gdLst/>
              <a:ahLst/>
              <a:cxnLst/>
              <a:rect l="l" t="t" r="r" b="b"/>
              <a:pathLst>
                <a:path w="52789" h="51138" extrusionOk="0">
                  <a:moveTo>
                    <a:pt x="22299" y="1"/>
                  </a:moveTo>
                  <a:cubicBezTo>
                    <a:pt x="21670" y="1"/>
                    <a:pt x="21032" y="73"/>
                    <a:pt x="20393" y="225"/>
                  </a:cubicBezTo>
                  <a:cubicBezTo>
                    <a:pt x="15957" y="1274"/>
                    <a:pt x="13214" y="5721"/>
                    <a:pt x="14263" y="10157"/>
                  </a:cubicBezTo>
                  <a:lnTo>
                    <a:pt x="16463" y="19439"/>
                  </a:lnTo>
                  <a:lnTo>
                    <a:pt x="7174" y="21639"/>
                  </a:lnTo>
                  <a:cubicBezTo>
                    <a:pt x="2743" y="22693"/>
                    <a:pt x="0" y="27140"/>
                    <a:pt x="1050" y="31571"/>
                  </a:cubicBezTo>
                  <a:cubicBezTo>
                    <a:pt x="1948" y="35369"/>
                    <a:pt x="5335" y="37925"/>
                    <a:pt x="9075" y="37925"/>
                  </a:cubicBezTo>
                  <a:cubicBezTo>
                    <a:pt x="9704" y="37925"/>
                    <a:pt x="10343" y="37852"/>
                    <a:pt x="10982" y="37701"/>
                  </a:cubicBezTo>
                  <a:lnTo>
                    <a:pt x="20265" y="35502"/>
                  </a:lnTo>
                  <a:lnTo>
                    <a:pt x="22464" y="44789"/>
                  </a:lnTo>
                  <a:cubicBezTo>
                    <a:pt x="23366" y="48581"/>
                    <a:pt x="26755" y="51137"/>
                    <a:pt x="30490" y="51137"/>
                  </a:cubicBezTo>
                  <a:cubicBezTo>
                    <a:pt x="31119" y="51137"/>
                    <a:pt x="31758" y="51065"/>
                    <a:pt x="32396" y="50914"/>
                  </a:cubicBezTo>
                  <a:cubicBezTo>
                    <a:pt x="36833" y="49864"/>
                    <a:pt x="39576" y="45418"/>
                    <a:pt x="38526" y="40981"/>
                  </a:cubicBezTo>
                  <a:lnTo>
                    <a:pt x="36327" y="31699"/>
                  </a:lnTo>
                  <a:lnTo>
                    <a:pt x="45615" y="29499"/>
                  </a:lnTo>
                  <a:cubicBezTo>
                    <a:pt x="50046" y="28445"/>
                    <a:pt x="52788" y="23998"/>
                    <a:pt x="51740" y="19567"/>
                  </a:cubicBezTo>
                  <a:cubicBezTo>
                    <a:pt x="50842" y="15770"/>
                    <a:pt x="47455" y="13213"/>
                    <a:pt x="43716" y="13213"/>
                  </a:cubicBezTo>
                  <a:cubicBezTo>
                    <a:pt x="43086" y="13213"/>
                    <a:pt x="42447" y="13286"/>
                    <a:pt x="41807" y="13437"/>
                  </a:cubicBezTo>
                  <a:lnTo>
                    <a:pt x="32524" y="15637"/>
                  </a:lnTo>
                  <a:lnTo>
                    <a:pt x="30324" y="6348"/>
                  </a:lnTo>
                  <a:cubicBezTo>
                    <a:pt x="29422" y="2557"/>
                    <a:pt x="26034" y="1"/>
                    <a:pt x="22299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01;p36">
              <a:extLst>
                <a:ext uri="{FF2B5EF4-FFF2-40B4-BE49-F238E27FC236}">
                  <a16:creationId xmlns:a16="http://schemas.microsoft.com/office/drawing/2014/main" id="{95E70D01-1209-43D6-4EA7-5168B427E7E7}"/>
                </a:ext>
              </a:extLst>
            </p:cNvPr>
            <p:cNvSpPr/>
            <p:nvPr/>
          </p:nvSpPr>
          <p:spPr>
            <a:xfrm>
              <a:off x="1097125" y="1927225"/>
              <a:ext cx="1121625" cy="868075"/>
            </a:xfrm>
            <a:custGeom>
              <a:avLst/>
              <a:gdLst/>
              <a:ahLst/>
              <a:cxnLst/>
              <a:rect l="l" t="t" r="r" b="b"/>
              <a:pathLst>
                <a:path w="44865" h="34723" extrusionOk="0">
                  <a:moveTo>
                    <a:pt x="14375" y="1"/>
                  </a:moveTo>
                  <a:cubicBezTo>
                    <a:pt x="13746" y="1"/>
                    <a:pt x="13108" y="73"/>
                    <a:pt x="12469" y="225"/>
                  </a:cubicBezTo>
                  <a:cubicBezTo>
                    <a:pt x="8033" y="1274"/>
                    <a:pt x="5290" y="5721"/>
                    <a:pt x="6339" y="10157"/>
                  </a:cubicBezTo>
                  <a:lnTo>
                    <a:pt x="8539" y="19439"/>
                  </a:lnTo>
                  <a:lnTo>
                    <a:pt x="1" y="21462"/>
                  </a:lnTo>
                  <a:cubicBezTo>
                    <a:pt x="6088" y="29711"/>
                    <a:pt x="15837" y="34723"/>
                    <a:pt x="26278" y="34723"/>
                  </a:cubicBezTo>
                  <a:cubicBezTo>
                    <a:pt x="27211" y="34723"/>
                    <a:pt x="28149" y="34683"/>
                    <a:pt x="29090" y="34602"/>
                  </a:cubicBezTo>
                  <a:lnTo>
                    <a:pt x="28403" y="31699"/>
                  </a:lnTo>
                  <a:lnTo>
                    <a:pt x="37691" y="29499"/>
                  </a:lnTo>
                  <a:cubicBezTo>
                    <a:pt x="42122" y="28445"/>
                    <a:pt x="44864" y="23998"/>
                    <a:pt x="43816" y="19567"/>
                  </a:cubicBezTo>
                  <a:cubicBezTo>
                    <a:pt x="42918" y="15770"/>
                    <a:pt x="39531" y="13213"/>
                    <a:pt x="35792" y="13213"/>
                  </a:cubicBezTo>
                  <a:cubicBezTo>
                    <a:pt x="35162" y="13213"/>
                    <a:pt x="34523" y="13286"/>
                    <a:pt x="33883" y="13437"/>
                  </a:cubicBezTo>
                  <a:lnTo>
                    <a:pt x="24600" y="15637"/>
                  </a:lnTo>
                  <a:lnTo>
                    <a:pt x="22400" y="6348"/>
                  </a:lnTo>
                  <a:cubicBezTo>
                    <a:pt x="21498" y="2557"/>
                    <a:pt x="18110" y="1"/>
                    <a:pt x="14375" y="1"/>
                  </a:cubicBezTo>
                  <a:close/>
                </a:path>
              </a:pathLst>
            </a:custGeom>
            <a:gradFill>
              <a:gsLst>
                <a:gs pos="0">
                  <a:srgbClr val="6E3DCF"/>
                </a:gs>
                <a:gs pos="100000">
                  <a:srgbClr val="2EE6C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602;p36">
            <a:extLst>
              <a:ext uri="{FF2B5EF4-FFF2-40B4-BE49-F238E27FC236}">
                <a16:creationId xmlns:a16="http://schemas.microsoft.com/office/drawing/2014/main" id="{239D5185-2FA4-9C2F-AD6B-CD2B8843F558}"/>
              </a:ext>
            </a:extLst>
          </p:cNvPr>
          <p:cNvSpPr/>
          <p:nvPr/>
        </p:nvSpPr>
        <p:spPr>
          <a:xfrm>
            <a:off x="9222404" y="38364"/>
            <a:ext cx="1548450" cy="2745675"/>
          </a:xfrm>
          <a:custGeom>
            <a:avLst/>
            <a:gdLst/>
            <a:ahLst/>
            <a:cxnLst/>
            <a:rect l="l" t="t" r="r" b="b"/>
            <a:pathLst>
              <a:path w="61938" h="109827" extrusionOk="0">
                <a:moveTo>
                  <a:pt x="43947" y="109827"/>
                </a:moveTo>
                <a:cubicBezTo>
                  <a:pt x="46710" y="100354"/>
                  <a:pt x="67383" y="68236"/>
                  <a:pt x="60525" y="52990"/>
                </a:cubicBezTo>
                <a:cubicBezTo>
                  <a:pt x="53667" y="37745"/>
                  <a:pt x="11335" y="27186"/>
                  <a:pt x="2799" y="18354"/>
                </a:cubicBezTo>
                <a:cubicBezTo>
                  <a:pt x="-5736" y="9522"/>
                  <a:pt x="8227" y="3059"/>
                  <a:pt x="9312" y="0"/>
                </a:cubicBezTo>
              </a:path>
            </a:pathLst>
          </a:custGeom>
          <a:noFill/>
          <a:ln w="28575" cap="flat" cmpd="sng">
            <a:solidFill>
              <a:srgbClr val="2D0066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936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xit" presetSubtype="0" fill="hold" grpId="1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xit" presetSubtype="0" fill="hold" grpId="1" nodeType="click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1"/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3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9" descr="Une image contenant texte, ordinateur, affichage, graphique vectoriel&#10;&#10;Description générée automatiquement">
            <a:extLst>
              <a:ext uri="{FF2B5EF4-FFF2-40B4-BE49-F238E27FC236}">
                <a16:creationId xmlns:a16="http://schemas.microsoft.com/office/drawing/2014/main" id="{CA31A9A9-ED67-F85D-6BC1-0731E386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00" y="-4197"/>
            <a:ext cx="12203500" cy="686219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9E4EE67A-1DA6-F43C-4C4C-7FC4EB909F5E}"/>
              </a:ext>
            </a:extLst>
          </p:cNvPr>
          <p:cNvSpPr txBox="1"/>
          <p:nvPr/>
        </p:nvSpPr>
        <p:spPr>
          <a:xfrm>
            <a:off x="3175040" y="721578"/>
            <a:ext cx="5527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gradFill>
                  <a:gsLst>
                    <a:gs pos="21000">
                      <a:srgbClr val="9AE9F4"/>
                    </a:gs>
                    <a:gs pos="93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7B58B0-56C5-7BEC-3B84-E3DA713F5E2F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49B668-9C8F-DD7D-87CB-7AA55B1A071A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674D3-6372-1C2B-F7DF-3A2D2A0B3DB1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2E356-F439-6EFD-25D9-A8690DD7DD44}"/>
              </a:ext>
            </a:extLst>
          </p:cNvPr>
          <p:cNvSpPr txBox="1"/>
          <p:nvPr/>
        </p:nvSpPr>
        <p:spPr>
          <a:xfrm>
            <a:off x="3940602" y="5938586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IDENTIFIKASI MASALAH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28843-6256-4C75-35FD-373EBDC0CBC0}"/>
              </a:ext>
            </a:extLst>
          </p:cNvPr>
          <p:cNvSpPr txBox="1"/>
          <p:nvPr/>
        </p:nvSpPr>
        <p:spPr>
          <a:xfrm>
            <a:off x="10709899" y="5800085"/>
            <a:ext cx="1596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6910B-840B-0E79-2D35-85975AAC6AF5}"/>
              </a:ext>
            </a:extLst>
          </p:cNvPr>
          <p:cNvSpPr txBox="1"/>
          <p:nvPr/>
        </p:nvSpPr>
        <p:spPr>
          <a:xfrm>
            <a:off x="9582827" y="5833788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0" name="TextBox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E05BC7-6C2E-67C5-E04A-21A0DFC685AA}"/>
              </a:ext>
            </a:extLst>
          </p:cNvPr>
          <p:cNvSpPr txBox="1"/>
          <p:nvPr/>
        </p:nvSpPr>
        <p:spPr>
          <a:xfrm rot="10800000">
            <a:off x="422995" y="6139129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TextBox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F30928-4B22-CA50-F3EC-BAB027564975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C0694-EC57-A529-A22A-51FF28B3C494}"/>
              </a:ext>
            </a:extLst>
          </p:cNvPr>
          <p:cNvGrpSpPr/>
          <p:nvPr/>
        </p:nvGrpSpPr>
        <p:grpSpPr>
          <a:xfrm>
            <a:off x="11582153" y="6231789"/>
            <a:ext cx="370227" cy="399455"/>
            <a:chOff x="10261379" y="2923923"/>
            <a:chExt cx="723900" cy="781049"/>
          </a:xfrm>
          <a:gradFill>
            <a:gsLst>
              <a:gs pos="0">
                <a:srgbClr val="E682BB"/>
              </a:gs>
              <a:gs pos="90000">
                <a:srgbClr val="8E54E9"/>
              </a:gs>
            </a:gsLst>
            <a:lin ang="13200000" scaled="0"/>
          </a:gradFill>
          <a:effectLst>
            <a:outerShdw blurRad="292100" sx="144000" sy="144000" algn="ctr" rotWithShape="0">
              <a:srgbClr val="E682BB">
                <a:alpha val="54000"/>
              </a:srgbClr>
            </a:outerShdw>
          </a:effectLst>
        </p:grpSpPr>
        <p:sp>
          <p:nvSpPr>
            <p:cNvPr id="12" name="Freeform: Shape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0A17CB69-07CE-8E2C-9BA4-18365A974C3A}"/>
                </a:ext>
              </a:extLst>
            </p:cNvPr>
            <p:cNvSpPr/>
            <p:nvPr/>
          </p:nvSpPr>
          <p:spPr>
            <a:xfrm>
              <a:off x="10566179" y="2923923"/>
              <a:ext cx="114300" cy="419100"/>
            </a:xfrm>
            <a:custGeom>
              <a:avLst/>
              <a:gdLst>
                <a:gd name="connsiteX0" fmla="*/ 0 w 114300"/>
                <a:gd name="connsiteY0" fmla="*/ 0 h 419100"/>
                <a:gd name="connsiteX1" fmla="*/ 114300 w 114300"/>
                <a:gd name="connsiteY1" fmla="*/ 0 h 419100"/>
                <a:gd name="connsiteX2" fmla="*/ 114300 w 114300"/>
                <a:gd name="connsiteY2" fmla="*/ 419100 h 419100"/>
                <a:gd name="connsiteX3" fmla="*/ 0 w 114300"/>
                <a:gd name="connsiteY3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419100">
                  <a:moveTo>
                    <a:pt x="0" y="0"/>
                  </a:moveTo>
                  <a:lnTo>
                    <a:pt x="114300" y="0"/>
                  </a:lnTo>
                  <a:lnTo>
                    <a:pt x="114300" y="419100"/>
                  </a:lnTo>
                  <a:lnTo>
                    <a:pt x="0" y="419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99A17A32-7A27-80F9-78BA-6B8BAFA0B92C}"/>
                </a:ext>
              </a:extLst>
            </p:cNvPr>
            <p:cNvSpPr/>
            <p:nvPr/>
          </p:nvSpPr>
          <p:spPr>
            <a:xfrm>
              <a:off x="10261379" y="3046795"/>
              <a:ext cx="723900" cy="658177"/>
            </a:xfrm>
            <a:custGeom>
              <a:avLst/>
              <a:gdLst>
                <a:gd name="connsiteX0" fmla="*/ 569595 w 723900"/>
                <a:gd name="connsiteY0" fmla="*/ 0 h 658177"/>
                <a:gd name="connsiteX1" fmla="*/ 503873 w 723900"/>
                <a:gd name="connsiteY1" fmla="*/ 93345 h 658177"/>
                <a:gd name="connsiteX2" fmla="*/ 609600 w 723900"/>
                <a:gd name="connsiteY2" fmla="*/ 296228 h 658177"/>
                <a:gd name="connsiteX3" fmla="*/ 361950 w 723900"/>
                <a:gd name="connsiteY3" fmla="*/ 543878 h 658177"/>
                <a:gd name="connsiteX4" fmla="*/ 114300 w 723900"/>
                <a:gd name="connsiteY4" fmla="*/ 296228 h 658177"/>
                <a:gd name="connsiteX5" fmla="*/ 220027 w 723900"/>
                <a:gd name="connsiteY5" fmla="*/ 93345 h 658177"/>
                <a:gd name="connsiteX6" fmla="*/ 154305 w 723900"/>
                <a:gd name="connsiteY6" fmla="*/ 0 h 658177"/>
                <a:gd name="connsiteX7" fmla="*/ 0 w 723900"/>
                <a:gd name="connsiteY7" fmla="*/ 296228 h 658177"/>
                <a:gd name="connsiteX8" fmla="*/ 361950 w 723900"/>
                <a:gd name="connsiteY8" fmla="*/ 658178 h 658177"/>
                <a:gd name="connsiteX9" fmla="*/ 723900 w 723900"/>
                <a:gd name="connsiteY9" fmla="*/ 296228 h 658177"/>
                <a:gd name="connsiteX10" fmla="*/ 569595 w 723900"/>
                <a:gd name="connsiteY10" fmla="*/ 0 h 65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900" h="658177">
                  <a:moveTo>
                    <a:pt x="569595" y="0"/>
                  </a:moveTo>
                  <a:lnTo>
                    <a:pt x="503873" y="93345"/>
                  </a:lnTo>
                  <a:cubicBezTo>
                    <a:pt x="567690" y="138113"/>
                    <a:pt x="609600" y="212408"/>
                    <a:pt x="609600" y="296228"/>
                  </a:cubicBezTo>
                  <a:cubicBezTo>
                    <a:pt x="609600" y="432435"/>
                    <a:pt x="498158" y="543878"/>
                    <a:pt x="361950" y="543878"/>
                  </a:cubicBezTo>
                  <a:cubicBezTo>
                    <a:pt x="225743" y="543878"/>
                    <a:pt x="114300" y="432435"/>
                    <a:pt x="114300" y="296228"/>
                  </a:cubicBezTo>
                  <a:cubicBezTo>
                    <a:pt x="114300" y="212408"/>
                    <a:pt x="156210" y="138113"/>
                    <a:pt x="220027" y="93345"/>
                  </a:cubicBezTo>
                  <a:lnTo>
                    <a:pt x="154305" y="0"/>
                  </a:lnTo>
                  <a:cubicBezTo>
                    <a:pt x="60960" y="64770"/>
                    <a:pt x="0" y="173355"/>
                    <a:pt x="0" y="296228"/>
                  </a:cubicBezTo>
                  <a:cubicBezTo>
                    <a:pt x="0" y="496253"/>
                    <a:pt x="161925" y="658178"/>
                    <a:pt x="361950" y="658178"/>
                  </a:cubicBezTo>
                  <a:cubicBezTo>
                    <a:pt x="561975" y="658178"/>
                    <a:pt x="723900" y="496253"/>
                    <a:pt x="723900" y="296228"/>
                  </a:cubicBezTo>
                  <a:cubicBezTo>
                    <a:pt x="723900" y="173355"/>
                    <a:pt x="662940" y="64770"/>
                    <a:pt x="569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684102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9E4EE67A-1DA6-F43C-4C4C-7FC4EB909F5E}"/>
              </a:ext>
            </a:extLst>
          </p:cNvPr>
          <p:cNvSpPr txBox="1"/>
          <p:nvPr/>
        </p:nvSpPr>
        <p:spPr>
          <a:xfrm>
            <a:off x="2776020" y="2879032"/>
            <a:ext cx="6639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gradFill>
                  <a:gsLst>
                    <a:gs pos="21000">
                      <a:srgbClr val="9AE9F4"/>
                    </a:gs>
                    <a:gs pos="93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 H A N K  Y O U</a:t>
            </a:r>
            <a:endParaRPr lang="en-ID" sz="5400" b="1" spc="600" dirty="0">
              <a:gradFill>
                <a:gsLst>
                  <a:gs pos="21000">
                    <a:srgbClr val="9AE9F4"/>
                  </a:gs>
                  <a:gs pos="93000">
                    <a:srgbClr val="8E54E9"/>
                  </a:gs>
                </a:gsLst>
                <a:lin ang="66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64D1F0-3552-60E1-713A-908E69C8C76D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9CE6C2D-B5B5-177A-33B5-892273772F62}"/>
              </a:ext>
            </a:extLst>
          </p:cNvPr>
          <p:cNvSpPr/>
          <p:nvPr/>
        </p:nvSpPr>
        <p:spPr>
          <a:xfrm>
            <a:off x="2532568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9B456-9522-D422-365F-667FE8B9711F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1B4AF-C835-EFD4-85C3-8B3E76CB0794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5A9A6-BD58-8BFC-BB14-9345B85BEA83}"/>
              </a:ext>
            </a:extLst>
          </p:cNvPr>
          <p:cNvSpPr txBox="1"/>
          <p:nvPr/>
        </p:nvSpPr>
        <p:spPr>
          <a:xfrm>
            <a:off x="1926487" y="5984681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SOMMAIRE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74C30-7AFA-8E9A-501E-7176E2BC54AB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A720C-432B-2241-7DF5-B16C54F56C6B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20" name="TextBox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BE45D6-DBA6-D535-4412-5FB86ED1A1B2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7FAE70-12CA-A619-A237-F8E81847F309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14D5E-AE3F-D036-7043-63E4EC518DB8}"/>
              </a:ext>
            </a:extLst>
          </p:cNvPr>
          <p:cNvSpPr txBox="1"/>
          <p:nvPr/>
        </p:nvSpPr>
        <p:spPr>
          <a:xfrm>
            <a:off x="456506" y="342024"/>
            <a:ext cx="2698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>
                <a:gradFill>
                  <a:gsLst>
                    <a:gs pos="0">
                      <a:srgbClr val="9AE9F4"/>
                    </a:gs>
                    <a:gs pos="84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Sommaire</a:t>
            </a:r>
            <a:endParaRPr lang="en-US" sz="4000" b="1" dirty="0">
              <a:gradFill>
                <a:gsLst>
                  <a:gs pos="0">
                    <a:srgbClr val="9AE9F4"/>
                  </a:gs>
                  <a:gs pos="84000">
                    <a:srgbClr val="8E54E9"/>
                  </a:gs>
                </a:gsLst>
                <a:lin ang="66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4" name="1">
            <a:extLst>
              <a:ext uri="{FF2B5EF4-FFF2-40B4-BE49-F238E27FC236}">
                <a16:creationId xmlns:a16="http://schemas.microsoft.com/office/drawing/2014/main" id="{4DF3EAE6-927F-D347-35E7-C33C438DB955}"/>
              </a:ext>
            </a:extLst>
          </p:cNvPr>
          <p:cNvSpPr/>
          <p:nvPr/>
        </p:nvSpPr>
        <p:spPr>
          <a:xfrm>
            <a:off x="1102603" y="2864117"/>
            <a:ext cx="720000" cy="720000"/>
          </a:xfrm>
          <a:prstGeom prst="ellipse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1</a:t>
            </a:r>
            <a:endParaRPr lang="en-ID" sz="2000" dirty="0">
              <a:latin typeface="Century Gothic" panose="020B0502020202020204" pitchFamily="34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3CCBD0AC-65E5-43F9-52BD-1EE5718011F0}"/>
              </a:ext>
            </a:extLst>
          </p:cNvPr>
          <p:cNvSpPr/>
          <p:nvPr/>
        </p:nvSpPr>
        <p:spPr>
          <a:xfrm>
            <a:off x="1102604" y="2864117"/>
            <a:ext cx="720000" cy="720000"/>
          </a:xfrm>
          <a:prstGeom prst="arc">
            <a:avLst>
              <a:gd name="adj1" fmla="val 16200000"/>
              <a:gd name="adj2" fmla="val 11828022"/>
            </a:avLst>
          </a:prstGeom>
          <a:ln w="63500" cap="rnd">
            <a:solidFill>
              <a:srgbClr val="8E54E9"/>
            </a:solidFill>
          </a:ln>
          <a:effectLst>
            <a:glow rad="165100">
              <a:srgbClr val="8E54E9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2">
            <a:extLst>
              <a:ext uri="{FF2B5EF4-FFF2-40B4-BE49-F238E27FC236}">
                <a16:creationId xmlns:a16="http://schemas.microsoft.com/office/drawing/2014/main" id="{ADE9EF8B-DA91-AB05-29EF-E8312BCBDDF9}"/>
              </a:ext>
            </a:extLst>
          </p:cNvPr>
          <p:cNvSpPr/>
          <p:nvPr/>
        </p:nvSpPr>
        <p:spPr>
          <a:xfrm>
            <a:off x="4156097" y="1889291"/>
            <a:ext cx="720000" cy="720000"/>
          </a:xfrm>
          <a:prstGeom prst="ellipse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2</a:t>
            </a:r>
            <a:endParaRPr lang="en-ID" sz="2000" dirty="0">
              <a:latin typeface="Century Gothic" panose="020B0502020202020204" pitchFamily="34" charset="0"/>
            </a:endParaRPr>
          </a:p>
        </p:txBody>
      </p:sp>
      <p:sp>
        <p:nvSpPr>
          <p:cNvPr id="36" name="3">
            <a:extLst>
              <a:ext uri="{FF2B5EF4-FFF2-40B4-BE49-F238E27FC236}">
                <a16:creationId xmlns:a16="http://schemas.microsoft.com/office/drawing/2014/main" id="{13E0EB8E-518E-F3F1-946B-73FBC2BE2027}"/>
              </a:ext>
            </a:extLst>
          </p:cNvPr>
          <p:cNvSpPr/>
          <p:nvPr/>
        </p:nvSpPr>
        <p:spPr>
          <a:xfrm>
            <a:off x="6025602" y="3485606"/>
            <a:ext cx="720000" cy="720000"/>
          </a:xfrm>
          <a:prstGeom prst="ellipse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3</a:t>
            </a:r>
            <a:endParaRPr lang="en-ID" sz="2000" dirty="0">
              <a:latin typeface="Century Gothic" panose="020B0502020202020204" pitchFamily="34" charset="0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30C45B8-01F8-CECC-20EF-12E7E5CAE07B}"/>
              </a:ext>
            </a:extLst>
          </p:cNvPr>
          <p:cNvSpPr/>
          <p:nvPr/>
        </p:nvSpPr>
        <p:spPr>
          <a:xfrm rot="12234322">
            <a:off x="4156097" y="1880687"/>
            <a:ext cx="720000" cy="720000"/>
          </a:xfrm>
          <a:prstGeom prst="arc">
            <a:avLst>
              <a:gd name="adj1" fmla="val 21473210"/>
              <a:gd name="adj2" fmla="val 16084342"/>
            </a:avLst>
          </a:prstGeom>
          <a:ln w="63500" cap="rnd">
            <a:solidFill>
              <a:srgbClr val="22CFE6"/>
            </a:solidFill>
          </a:ln>
          <a:effectLst>
            <a:glow rad="165100">
              <a:srgbClr val="22CFE6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8CC715-850A-AE23-308C-21535D5FA032}"/>
              </a:ext>
            </a:extLst>
          </p:cNvPr>
          <p:cNvSpPr txBox="1"/>
          <p:nvPr/>
        </p:nvSpPr>
        <p:spPr>
          <a:xfrm>
            <a:off x="-782171" y="3800049"/>
            <a:ext cx="4624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Presentation du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Projet</a:t>
            </a:r>
            <a:endParaRPr lang="en-ID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496489-9E83-8E9F-252D-6B3E59D38B95}"/>
              </a:ext>
            </a:extLst>
          </p:cNvPr>
          <p:cNvSpPr txBox="1"/>
          <p:nvPr/>
        </p:nvSpPr>
        <p:spPr>
          <a:xfrm>
            <a:off x="2687686" y="2915628"/>
            <a:ext cx="36568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Gestion De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Projet</a:t>
            </a:r>
            <a:endParaRPr lang="en-ID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34D7D8-53E1-9CB7-0B26-1C65A70DE421}"/>
              </a:ext>
            </a:extLst>
          </p:cNvPr>
          <p:cNvSpPr txBox="1"/>
          <p:nvPr/>
        </p:nvSpPr>
        <p:spPr>
          <a:xfrm>
            <a:off x="4642442" y="4327446"/>
            <a:ext cx="348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Aperçu et </a:t>
            </a:r>
            <a:r>
              <a:rPr lang="en-ID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Test Du Site Web</a:t>
            </a:r>
            <a:endParaRPr lang="en-ID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726A233C-5E96-155B-E199-C2F520FBEEDC}"/>
              </a:ext>
            </a:extLst>
          </p:cNvPr>
          <p:cNvSpPr/>
          <p:nvPr/>
        </p:nvSpPr>
        <p:spPr>
          <a:xfrm rot="13911559">
            <a:off x="6025603" y="3482556"/>
            <a:ext cx="720000" cy="720000"/>
          </a:xfrm>
          <a:prstGeom prst="arc">
            <a:avLst>
              <a:gd name="adj1" fmla="val 16200000"/>
              <a:gd name="adj2" fmla="val 11828022"/>
            </a:avLst>
          </a:prstGeom>
          <a:ln w="63500" cap="rnd">
            <a:solidFill>
              <a:srgbClr val="8E54E9"/>
            </a:solidFill>
          </a:ln>
          <a:effectLst>
            <a:glow rad="165100">
              <a:srgbClr val="8E54E9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53AB0F9E-20A2-5E83-F354-6FA12F5BDF5E}"/>
              </a:ext>
            </a:extLst>
          </p:cNvPr>
          <p:cNvSpPr/>
          <p:nvPr/>
        </p:nvSpPr>
        <p:spPr>
          <a:xfrm>
            <a:off x="7960343" y="1889291"/>
            <a:ext cx="720000" cy="720000"/>
          </a:xfrm>
          <a:prstGeom prst="ellipse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F7E18B5-5AF0-066D-BB4C-6F0E2BF06B7E}"/>
              </a:ext>
            </a:extLst>
          </p:cNvPr>
          <p:cNvSpPr/>
          <p:nvPr/>
        </p:nvSpPr>
        <p:spPr>
          <a:xfrm rot="3442449">
            <a:off x="7941447" y="1889291"/>
            <a:ext cx="720000" cy="720000"/>
          </a:xfrm>
          <a:prstGeom prst="arc">
            <a:avLst>
              <a:gd name="adj1" fmla="val 21473210"/>
              <a:gd name="adj2" fmla="val 16084342"/>
            </a:avLst>
          </a:prstGeom>
          <a:ln w="63500" cap="rnd">
            <a:solidFill>
              <a:srgbClr val="22CFE6"/>
            </a:solidFill>
          </a:ln>
          <a:effectLst>
            <a:glow rad="165100">
              <a:srgbClr val="22CFE6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5692F-66E9-1188-2985-F0031785E01A}"/>
              </a:ext>
            </a:extLst>
          </p:cNvPr>
          <p:cNvSpPr txBox="1"/>
          <p:nvPr/>
        </p:nvSpPr>
        <p:spPr>
          <a:xfrm>
            <a:off x="6558286" y="2864117"/>
            <a:ext cx="348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Problèmes</a:t>
            </a:r>
            <a:r>
              <a:rPr lang="en-ID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Rencontrés</a:t>
            </a:r>
            <a:r>
              <a:rPr lang="en-ID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Acquis</a:t>
            </a:r>
          </a:p>
        </p:txBody>
      </p:sp>
      <p:sp>
        <p:nvSpPr>
          <p:cNvPr id="11" name="3">
            <a:extLst>
              <a:ext uri="{FF2B5EF4-FFF2-40B4-BE49-F238E27FC236}">
                <a16:creationId xmlns:a16="http://schemas.microsoft.com/office/drawing/2014/main" id="{FC2CA2C3-1EB2-ABD7-3FC2-8A62CAE66DC6}"/>
              </a:ext>
            </a:extLst>
          </p:cNvPr>
          <p:cNvSpPr/>
          <p:nvPr/>
        </p:nvSpPr>
        <p:spPr>
          <a:xfrm>
            <a:off x="10413570" y="3061101"/>
            <a:ext cx="720000" cy="720000"/>
          </a:xfrm>
          <a:prstGeom prst="ellipse">
            <a:avLst/>
          </a:prstGeom>
          <a:noFill/>
          <a:ln w="1270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5</a:t>
            </a:r>
            <a:endParaRPr lang="en-ID" sz="2000" dirty="0">
              <a:latin typeface="Century Gothic" panose="020B0502020202020204" pitchFamily="34" charset="0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D2D8004-A765-0AD4-5C25-46589A69721F}"/>
              </a:ext>
            </a:extLst>
          </p:cNvPr>
          <p:cNvSpPr/>
          <p:nvPr/>
        </p:nvSpPr>
        <p:spPr>
          <a:xfrm rot="4727402">
            <a:off x="10413569" y="3051602"/>
            <a:ext cx="720000" cy="720000"/>
          </a:xfrm>
          <a:prstGeom prst="arc">
            <a:avLst>
              <a:gd name="adj1" fmla="val 16200000"/>
              <a:gd name="adj2" fmla="val 11828022"/>
            </a:avLst>
          </a:prstGeom>
          <a:ln w="63500" cap="rnd">
            <a:solidFill>
              <a:srgbClr val="8E54E9"/>
            </a:solidFill>
          </a:ln>
          <a:effectLst>
            <a:glow rad="165100">
              <a:srgbClr val="8E54E9">
                <a:alpha val="3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9292C-8F1D-F97D-8A21-AC49F292FF7F}"/>
              </a:ext>
            </a:extLst>
          </p:cNvPr>
          <p:cNvSpPr txBox="1"/>
          <p:nvPr/>
        </p:nvSpPr>
        <p:spPr>
          <a:xfrm>
            <a:off x="9795027" y="4072047"/>
            <a:ext cx="2116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684416-F5C9-10A5-3CC4-62993C64CC71}"/>
              </a:ext>
            </a:extLst>
          </p:cNvPr>
          <p:cNvSpPr txBox="1"/>
          <p:nvPr/>
        </p:nvSpPr>
        <p:spPr>
          <a:xfrm>
            <a:off x="8051905" y="2063215"/>
            <a:ext cx="453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1" name="Google Shape;464;p30">
            <a:extLst>
              <a:ext uri="{FF2B5EF4-FFF2-40B4-BE49-F238E27FC236}">
                <a16:creationId xmlns:a16="http://schemas.microsoft.com/office/drawing/2014/main" id="{DD5E59C8-4A92-6C02-ED82-FDDF2646FFD4}"/>
              </a:ext>
            </a:extLst>
          </p:cNvPr>
          <p:cNvGrpSpPr/>
          <p:nvPr/>
        </p:nvGrpSpPr>
        <p:grpSpPr>
          <a:xfrm>
            <a:off x="234739" y="150044"/>
            <a:ext cx="11676467" cy="6869253"/>
            <a:chOff x="317250" y="100236"/>
            <a:chExt cx="8509400" cy="5067122"/>
          </a:xfrm>
        </p:grpSpPr>
        <p:sp>
          <p:nvSpPr>
            <p:cNvPr id="32" name="Google Shape;465;p30">
              <a:extLst>
                <a:ext uri="{FF2B5EF4-FFF2-40B4-BE49-F238E27FC236}">
                  <a16:creationId xmlns:a16="http://schemas.microsoft.com/office/drawing/2014/main" id="{09CC8E3F-49FF-6B63-21D1-4197825B7008}"/>
                </a:ext>
              </a:extLst>
            </p:cNvPr>
            <p:cNvSpPr/>
            <p:nvPr/>
          </p:nvSpPr>
          <p:spPr>
            <a:xfrm>
              <a:off x="4459872" y="268825"/>
              <a:ext cx="224104" cy="112149"/>
            </a:xfrm>
            <a:custGeom>
              <a:avLst/>
              <a:gdLst/>
              <a:ahLst/>
              <a:cxnLst/>
              <a:rect l="l" t="t" r="r" b="b"/>
              <a:pathLst>
                <a:path w="2304" h="1153" extrusionOk="0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6;p30">
              <a:extLst>
                <a:ext uri="{FF2B5EF4-FFF2-40B4-BE49-F238E27FC236}">
                  <a16:creationId xmlns:a16="http://schemas.microsoft.com/office/drawing/2014/main" id="{355FA60F-A893-A525-9FE8-86E553A3359F}"/>
                </a:ext>
              </a:extLst>
            </p:cNvPr>
            <p:cNvSpPr/>
            <p:nvPr/>
          </p:nvSpPr>
          <p:spPr>
            <a:xfrm>
              <a:off x="4459872" y="4762622"/>
              <a:ext cx="224104" cy="112052"/>
            </a:xfrm>
            <a:custGeom>
              <a:avLst/>
              <a:gdLst/>
              <a:ahLst/>
              <a:cxnLst/>
              <a:rect l="l" t="t" r="r" b="b"/>
              <a:pathLst>
                <a:path w="2304" h="1152" extrusionOk="0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30">
              <a:extLst>
                <a:ext uri="{FF2B5EF4-FFF2-40B4-BE49-F238E27FC236}">
                  <a16:creationId xmlns:a16="http://schemas.microsoft.com/office/drawing/2014/main" id="{AC678B84-77D3-1415-E930-ACE946B8CE79}"/>
                </a:ext>
              </a:extLst>
            </p:cNvPr>
            <p:cNvSpPr/>
            <p:nvPr/>
          </p:nvSpPr>
          <p:spPr>
            <a:xfrm>
              <a:off x="7706505" y="455700"/>
              <a:ext cx="423266" cy="41691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30">
              <a:extLst>
                <a:ext uri="{FF2B5EF4-FFF2-40B4-BE49-F238E27FC236}">
                  <a16:creationId xmlns:a16="http://schemas.microsoft.com/office/drawing/2014/main" id="{97191F3D-FACA-259D-C427-6329F3618560}"/>
                </a:ext>
              </a:extLst>
            </p:cNvPr>
            <p:cNvSpPr/>
            <p:nvPr/>
          </p:nvSpPr>
          <p:spPr>
            <a:xfrm>
              <a:off x="1402600" y="100236"/>
              <a:ext cx="224103" cy="218722"/>
            </a:xfrm>
            <a:custGeom>
              <a:avLst/>
              <a:gdLst/>
              <a:ahLst/>
              <a:cxnLst/>
              <a:rect l="l" t="t" r="r" b="b"/>
              <a:pathLst>
                <a:path w="5009" h="4889" extrusionOk="0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3" name="Google Shape;469;p30">
              <a:extLst>
                <a:ext uri="{FF2B5EF4-FFF2-40B4-BE49-F238E27FC236}">
                  <a16:creationId xmlns:a16="http://schemas.microsoft.com/office/drawing/2014/main" id="{CA7E4A14-C616-0BF2-F8DD-3CA22E45B413}"/>
                </a:ext>
              </a:extLst>
            </p:cNvPr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6" name="Google Shape;470;p30">
                <a:extLst>
                  <a:ext uri="{FF2B5EF4-FFF2-40B4-BE49-F238E27FC236}">
                    <a16:creationId xmlns:a16="http://schemas.microsoft.com/office/drawing/2014/main" id="{F2252556-31DE-BCD7-0278-39376F45D340}"/>
                  </a:ext>
                </a:extLst>
              </p:cNvPr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1;p30">
                <a:extLst>
                  <a:ext uri="{FF2B5EF4-FFF2-40B4-BE49-F238E27FC236}">
                    <a16:creationId xmlns:a16="http://schemas.microsoft.com/office/drawing/2014/main" id="{7DCBE722-C27C-BA66-B59B-4149D7DB9391}"/>
                  </a:ext>
                </a:extLst>
              </p:cNvPr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184234" extrusionOk="0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472;p30">
              <a:extLst>
                <a:ext uri="{FF2B5EF4-FFF2-40B4-BE49-F238E27FC236}">
                  <a16:creationId xmlns:a16="http://schemas.microsoft.com/office/drawing/2014/main" id="{97C6368C-2723-1D54-50C6-7BB023B33617}"/>
                </a:ext>
              </a:extLst>
            </p:cNvPr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avLst/>
              <a:gdLst/>
              <a:ahLst/>
              <a:cxnLst/>
              <a:rect l="l" t="t" r="r" b="b"/>
              <a:pathLst>
                <a:path w="15995" h="11031" extrusionOk="0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3;p30">
              <a:extLst>
                <a:ext uri="{FF2B5EF4-FFF2-40B4-BE49-F238E27FC236}">
                  <a16:creationId xmlns:a16="http://schemas.microsoft.com/office/drawing/2014/main" id="{2CD0BD9B-8DA2-00E1-371A-22C888DDDFA8}"/>
                </a:ext>
              </a:extLst>
            </p:cNvPr>
            <p:cNvSpPr/>
            <p:nvPr/>
          </p:nvSpPr>
          <p:spPr>
            <a:xfrm>
              <a:off x="7649030" y="4686859"/>
              <a:ext cx="336421" cy="336596"/>
            </a:xfrm>
            <a:custGeom>
              <a:avLst/>
              <a:gdLst/>
              <a:ahLst/>
              <a:cxnLst/>
              <a:rect l="l" t="t" r="r" b="b"/>
              <a:pathLst>
                <a:path w="5772" h="5775" extrusionOk="0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1197DF2-79CE-CD89-4FAE-63904BD0D02C}"/>
                  </a:ext>
                </a:extLst>
              </p14:cNvPr>
              <p14:cNvContentPartPr/>
              <p14:nvPr/>
            </p14:nvContentPartPr>
            <p14:xfrm>
              <a:off x="8324812" y="1009698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1197DF2-79CE-CD89-4FAE-63904BD0D0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5812" y="100069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1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2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2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accel="20000" decel="8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3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33" grpId="0" animBg="1"/>
      <p:bldP spid="36" grpId="0" animBg="1"/>
      <p:bldP spid="37" grpId="0" animBg="1"/>
      <p:bldP spid="37" grpId="1" animBg="1"/>
      <p:bldP spid="38" grpId="0"/>
      <p:bldP spid="38" grpId="1"/>
      <p:bldP spid="39" grpId="0"/>
      <p:bldP spid="39" grpId="1"/>
      <p:bldP spid="40" grpId="0"/>
      <p:bldP spid="40" grpId="1"/>
      <p:bldP spid="6" grpId="0" animBg="1"/>
      <p:bldP spid="6" grpId="1" animBg="1"/>
      <p:bldP spid="7" grpId="0" animBg="1"/>
      <p:bldP spid="9" grpId="0" animBg="1"/>
      <p:bldP spid="9" grpId="1" animBg="1"/>
      <p:bldP spid="10" grpId="0"/>
      <p:bldP spid="10" grpId="1"/>
      <p:bldP spid="11" grpId="0" animBg="1"/>
      <p:bldP spid="15" grpId="0" animBg="1"/>
      <p:bldP spid="15" grpId="1" animBg="1"/>
      <p:bldP spid="23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64D1F0-3552-60E1-713A-908E69C8C76D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9CE6C2D-B5B5-177A-33B5-892273772F62}"/>
              </a:ext>
            </a:extLst>
          </p:cNvPr>
          <p:cNvSpPr/>
          <p:nvPr/>
        </p:nvSpPr>
        <p:spPr>
          <a:xfrm>
            <a:off x="3744445" y="6349613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9B456-9522-D422-365F-667FE8B9711F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1B4AF-C835-EFD4-85C3-8B3E76CB0794}"/>
              </a:ext>
            </a:extLst>
          </p:cNvPr>
          <p:cNvSpPr txBox="1"/>
          <p:nvPr/>
        </p:nvSpPr>
        <p:spPr>
          <a:xfrm>
            <a:off x="1811227" y="5938586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LATAR BELAKANG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5A9A6-BD58-8BFC-BB14-9345B85BEA83}"/>
              </a:ext>
            </a:extLst>
          </p:cNvPr>
          <p:cNvSpPr txBox="1"/>
          <p:nvPr/>
        </p:nvSpPr>
        <p:spPr>
          <a:xfrm>
            <a:off x="3553949" y="5975067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PDP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74C30-7AFA-8E9A-501E-7176E2BC54AB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A720C-432B-2241-7DF5-B16C54F56C6B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20" name="TextBox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BE45D6-DBA6-D535-4412-5FB86ED1A1B2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TextBox 2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7FAE70-12CA-A619-A237-F8E81847F309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14D5E-AE3F-D036-7043-63E4EC518DB8}"/>
              </a:ext>
            </a:extLst>
          </p:cNvPr>
          <p:cNvSpPr txBox="1"/>
          <p:nvPr/>
        </p:nvSpPr>
        <p:spPr>
          <a:xfrm>
            <a:off x="2359239" y="426482"/>
            <a:ext cx="7473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gradFill>
                  <a:gsLst>
                    <a:gs pos="0">
                      <a:srgbClr val="9AE9F4"/>
                    </a:gs>
                    <a:gs pos="84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Présentation</a:t>
            </a:r>
            <a:r>
              <a:rPr lang="en-US" sz="5400" b="1" dirty="0">
                <a:gradFill>
                  <a:gsLst>
                    <a:gs pos="0">
                      <a:srgbClr val="9AE9F4"/>
                    </a:gs>
                    <a:gs pos="84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Du </a:t>
            </a:r>
            <a:r>
              <a:rPr lang="en-US" sz="5400" b="1" dirty="0" err="1">
                <a:gradFill>
                  <a:gsLst>
                    <a:gs pos="0">
                      <a:srgbClr val="9AE9F4"/>
                    </a:gs>
                    <a:gs pos="84000">
                      <a:srgbClr val="8E54E9"/>
                    </a:gs>
                  </a:gsLst>
                  <a:lin ang="66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</a:t>
            </a:r>
            <a:endParaRPr lang="en-US" sz="5400" b="1" dirty="0">
              <a:gradFill>
                <a:gsLst>
                  <a:gs pos="0">
                    <a:srgbClr val="9AE9F4"/>
                  </a:gs>
                  <a:gs pos="84000">
                    <a:srgbClr val="8E54E9"/>
                  </a:gs>
                </a:gsLst>
                <a:lin ang="66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 descr="A black and white football ball&#10;&#10;Description automatically generated">
            <a:extLst>
              <a:ext uri="{FF2B5EF4-FFF2-40B4-BE49-F238E27FC236}">
                <a16:creationId xmlns:a16="http://schemas.microsoft.com/office/drawing/2014/main" id="{D836F94F-89CA-0D9B-10B0-115D76297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18" y="3278168"/>
            <a:ext cx="695580" cy="695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01D23-68A7-61F4-4131-8D7C717EC0A8}"/>
              </a:ext>
            </a:extLst>
          </p:cNvPr>
          <p:cNvSpPr txBox="1"/>
          <p:nvPr/>
        </p:nvSpPr>
        <p:spPr>
          <a:xfrm>
            <a:off x="4484283" y="3241238"/>
            <a:ext cx="4540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Football Forum</a:t>
            </a:r>
          </a:p>
        </p:txBody>
      </p:sp>
    </p:spTree>
    <p:extLst>
      <p:ext uri="{BB962C8B-B14F-4D97-AF65-F5344CB8AC3E}">
        <p14:creationId xmlns:p14="http://schemas.microsoft.com/office/powerpoint/2010/main" val="236423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E9E804-7C4B-0490-35FE-17DAE29C06FC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B6CC4FB-FB23-44E5-DAE7-4591E7294D86}"/>
              </a:ext>
            </a:extLst>
          </p:cNvPr>
          <p:cNvSpPr/>
          <p:nvPr/>
        </p:nvSpPr>
        <p:spPr>
          <a:xfrm>
            <a:off x="4663052" y="6317461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1D802C-D484-6A64-4DB5-58D359ABBFED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AEF95D-9437-9206-8E87-70B3604511FD}"/>
              </a:ext>
            </a:extLst>
          </p:cNvPr>
          <p:cNvSpPr txBox="1"/>
          <p:nvPr/>
        </p:nvSpPr>
        <p:spPr>
          <a:xfrm>
            <a:off x="4284735" y="5997542"/>
            <a:ext cx="93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TRELLO</a:t>
            </a: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82AAA1-3A67-2E59-F3C2-4D3CF470CF57}"/>
              </a:ext>
            </a:extLst>
          </p:cNvPr>
          <p:cNvSpPr txBox="1"/>
          <p:nvPr/>
        </p:nvSpPr>
        <p:spPr>
          <a:xfrm>
            <a:off x="4828490" y="5800086"/>
            <a:ext cx="118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MASALAH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217E48-DC12-926D-9BC4-F77E46C16BA5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72819E-EE0B-57E2-D6B7-6A4890C6A221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23" name="TextBox 1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EDE436-00B8-8C25-265D-AA5B56E3DD05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4" name="TextBox 1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6C22-8CD7-8F54-B6D1-4CD1714B70C2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0040B7-C20D-0E34-13AE-421AED270F6B}"/>
              </a:ext>
            </a:extLst>
          </p:cNvPr>
          <p:cNvSpPr txBox="1"/>
          <p:nvPr/>
        </p:nvSpPr>
        <p:spPr>
          <a:xfrm>
            <a:off x="456506" y="342024"/>
            <a:ext cx="4455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latin typeface="Century Gothic" panose="020B0502020202020204" pitchFamily="34" charset="0"/>
              </a:rPr>
              <a:t>Gestion De </a:t>
            </a:r>
            <a:r>
              <a:rPr lang="en-US" sz="4000" b="1" dirty="0" err="1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latin typeface="Century Gothic" panose="020B0502020202020204" pitchFamily="34" charset="0"/>
              </a:rPr>
              <a:t>Projet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7CAE6-DF8B-9977-BE57-672C260F2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66" y="1095530"/>
            <a:ext cx="10574668" cy="4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5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E9E804-7C4B-0490-35FE-17DAE29C06FC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B6CC4FB-FB23-44E5-DAE7-4591E7294D86}"/>
              </a:ext>
            </a:extLst>
          </p:cNvPr>
          <p:cNvSpPr/>
          <p:nvPr/>
        </p:nvSpPr>
        <p:spPr>
          <a:xfrm>
            <a:off x="5735311" y="6342536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1D802C-D484-6A64-4DB5-58D359ABBFED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AEF95D-9437-9206-8E87-70B3604511FD}"/>
              </a:ext>
            </a:extLst>
          </p:cNvPr>
          <p:cNvSpPr txBox="1"/>
          <p:nvPr/>
        </p:nvSpPr>
        <p:spPr>
          <a:xfrm>
            <a:off x="5389724" y="5892419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GANTT</a:t>
            </a: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82AAA1-3A67-2E59-F3C2-4D3CF470CF57}"/>
              </a:ext>
            </a:extLst>
          </p:cNvPr>
          <p:cNvSpPr txBox="1"/>
          <p:nvPr/>
        </p:nvSpPr>
        <p:spPr>
          <a:xfrm>
            <a:off x="4828490" y="5800086"/>
            <a:ext cx="118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MASALAH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217E48-DC12-926D-9BC4-F77E46C16BA5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72819E-EE0B-57E2-D6B7-6A4890C6A221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23" name="TextBox 1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EDE436-00B8-8C25-265D-AA5B56E3DD05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4" name="TextBox 1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6C22-8CD7-8F54-B6D1-4CD1714B70C2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0040B7-C20D-0E34-13AE-421AED270F6B}"/>
              </a:ext>
            </a:extLst>
          </p:cNvPr>
          <p:cNvSpPr txBox="1"/>
          <p:nvPr/>
        </p:nvSpPr>
        <p:spPr>
          <a:xfrm>
            <a:off x="456506" y="342024"/>
            <a:ext cx="4455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Gestion De </a:t>
            </a:r>
            <a:r>
              <a:rPr lang="en-US" sz="4000" b="1" dirty="0" err="1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D3B8C-ED97-67A2-A23B-0824DFF3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804" y="1758232"/>
            <a:ext cx="11784402" cy="400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E9E804-7C4B-0490-35FE-17DAE29C06FC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B6CC4FB-FB23-44E5-DAE7-4591E7294D86}"/>
              </a:ext>
            </a:extLst>
          </p:cNvPr>
          <p:cNvSpPr/>
          <p:nvPr/>
        </p:nvSpPr>
        <p:spPr>
          <a:xfrm>
            <a:off x="6893100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1D802C-D484-6A64-4DB5-58D359ABBFED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AEF95D-9437-9206-8E87-70B3604511FD}"/>
              </a:ext>
            </a:extLst>
          </p:cNvPr>
          <p:cNvSpPr txBox="1"/>
          <p:nvPr/>
        </p:nvSpPr>
        <p:spPr>
          <a:xfrm>
            <a:off x="6093186" y="5938585"/>
            <a:ext cx="183095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/>
              </a:rPr>
              <a:t>OUTILS UTILISES</a:t>
            </a:r>
            <a:endParaRPr lang="fr-FR" dirty="0">
              <a:solidFill>
                <a:schemeClr val="bg1"/>
              </a:solidFill>
            </a:endParaRP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82AAA1-3A67-2E59-F3C2-4D3CF470CF57}"/>
              </a:ext>
            </a:extLst>
          </p:cNvPr>
          <p:cNvSpPr txBox="1"/>
          <p:nvPr/>
        </p:nvSpPr>
        <p:spPr>
          <a:xfrm>
            <a:off x="4828490" y="5800086"/>
            <a:ext cx="118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MASALAH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217E48-DC12-926D-9BC4-F77E46C16BA5}"/>
              </a:ext>
            </a:extLst>
          </p:cNvPr>
          <p:cNvSpPr txBox="1"/>
          <p:nvPr/>
        </p:nvSpPr>
        <p:spPr>
          <a:xfrm>
            <a:off x="7048022" y="5981718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72819E-EE0B-57E2-D6B7-6A4890C6A221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23" name="TextBox 1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EDE436-00B8-8C25-265D-AA5B56E3DD05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4" name="TextBox 1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6C22-8CD7-8F54-B6D1-4CD1714B70C2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0040B7-C20D-0E34-13AE-421AED270F6B}"/>
              </a:ext>
            </a:extLst>
          </p:cNvPr>
          <p:cNvSpPr txBox="1"/>
          <p:nvPr/>
        </p:nvSpPr>
        <p:spPr>
          <a:xfrm>
            <a:off x="456506" y="342024"/>
            <a:ext cx="4455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Gestion De </a:t>
            </a:r>
            <a:r>
              <a:rPr lang="en-US" sz="4000" b="1" dirty="0" err="1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Projet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657757D5-9B1B-3EAD-89CB-5A84FF21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56" y="2051125"/>
            <a:ext cx="1704550" cy="1136367"/>
          </a:xfrm>
          <a:prstGeom prst="rect">
            <a:avLst/>
          </a:prstGeom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5EA1A30A-1C4D-CE05-19DF-88375FDD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28" y="2069943"/>
            <a:ext cx="1459164" cy="1095005"/>
          </a:xfrm>
          <a:prstGeom prst="rect">
            <a:avLst/>
          </a:prstGeom>
        </p:spPr>
      </p:pic>
      <p:pic>
        <p:nvPicPr>
          <p:cNvPr id="7" name="Picture 6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41A8D9A4-CB39-4DF1-5D31-78114444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188" y="4764335"/>
            <a:ext cx="1326851" cy="81166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37F184B-634F-470A-0723-092D1A836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832" y="4816588"/>
            <a:ext cx="703119" cy="691401"/>
          </a:xfrm>
          <a:prstGeom prst="rect">
            <a:avLst/>
          </a:prstGeom>
        </p:spPr>
      </p:pic>
      <p:pic>
        <p:nvPicPr>
          <p:cNvPr id="10" name="Picture 9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8140F30-ED42-2EBE-FA8F-A3E94B04F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990" y="2298964"/>
            <a:ext cx="1205432" cy="686477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43EAD46D-CC2E-1CE0-E897-DDB4E9D66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164" y="2096915"/>
            <a:ext cx="1090577" cy="10905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390E1D-7CCE-3E9C-4E2A-E70FE12260A2}"/>
              </a:ext>
            </a:extLst>
          </p:cNvPr>
          <p:cNvSpPr txBox="1"/>
          <p:nvPr/>
        </p:nvSpPr>
        <p:spPr>
          <a:xfrm>
            <a:off x="459731" y="1632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OUTILS DE GESTION</a:t>
            </a:r>
            <a:endParaRPr lang="en-ID" sz="18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6E4C15-3371-62F5-721F-E184D3AE3E1D}"/>
              </a:ext>
            </a:extLst>
          </p:cNvPr>
          <p:cNvSpPr txBox="1"/>
          <p:nvPr/>
        </p:nvSpPr>
        <p:spPr>
          <a:xfrm>
            <a:off x="604922" y="42151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RESSOURCES</a:t>
            </a:r>
            <a:endParaRPr lang="en-ID" sz="18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Picture 1" descr="A blue logo with white text&#10;&#10;Description automatically generated with low confidence">
            <a:extLst>
              <a:ext uri="{FF2B5EF4-FFF2-40B4-BE49-F238E27FC236}">
                <a16:creationId xmlns:a16="http://schemas.microsoft.com/office/drawing/2014/main" id="{C3BA0AFD-6A5B-1193-ED11-9B3EC6036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106" y="2284118"/>
            <a:ext cx="1205432" cy="675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3078B2-2FE6-F973-64FF-22E9937C0E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4938" y="4780797"/>
            <a:ext cx="907028" cy="722788"/>
          </a:xfrm>
          <a:prstGeom prst="rect">
            <a:avLst/>
          </a:prstGeom>
        </p:spPr>
      </p:pic>
      <p:pic>
        <p:nvPicPr>
          <p:cNvPr id="14" name="Picture 13" descr="A green logo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D86F25D8-3E5A-BBF2-5CB2-06376456D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32" y="4713907"/>
            <a:ext cx="907028" cy="856568"/>
          </a:xfrm>
          <a:prstGeom prst="rect">
            <a:avLst/>
          </a:prstGeom>
        </p:spPr>
      </p:pic>
      <p:pic>
        <p:nvPicPr>
          <p:cNvPr id="16" name="Picture 15" descr="A blue and black flag&#10;&#10;Description automatically generated with low confidence">
            <a:extLst>
              <a:ext uri="{FF2B5EF4-FFF2-40B4-BE49-F238E27FC236}">
                <a16:creationId xmlns:a16="http://schemas.microsoft.com/office/drawing/2014/main" id="{50D328FB-96EF-9DB2-8AD4-1B66A1C782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22" y="4237674"/>
            <a:ext cx="2793828" cy="1862552"/>
          </a:xfrm>
          <a:prstGeom prst="rect">
            <a:avLst/>
          </a:prstGeom>
        </p:spPr>
      </p:pic>
      <p:pic>
        <p:nvPicPr>
          <p:cNvPr id="20" name="Picture 19" descr="A blue and purple logo&#10;&#10;Description automatically generated with low confidence">
            <a:extLst>
              <a:ext uri="{FF2B5EF4-FFF2-40B4-BE49-F238E27FC236}">
                <a16:creationId xmlns:a16="http://schemas.microsoft.com/office/drawing/2014/main" id="{52B74413-8B05-C855-DE25-1B8C21AE6F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14" y="4350949"/>
            <a:ext cx="1587636" cy="1587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0CB0F-A3F8-637E-D51F-BB5FAF3FB1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3579" y="2298964"/>
            <a:ext cx="693562" cy="6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3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E9E804-7C4B-0490-35FE-17DAE29C06FC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B6CC4FB-FB23-44E5-DAE7-4591E7294D86}"/>
              </a:ext>
            </a:extLst>
          </p:cNvPr>
          <p:cNvSpPr/>
          <p:nvPr/>
        </p:nvSpPr>
        <p:spPr>
          <a:xfrm>
            <a:off x="7886384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1D802C-D484-6A64-4DB5-58D359ABBFED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AEF95D-9437-9206-8E87-70B3604511FD}"/>
              </a:ext>
            </a:extLst>
          </p:cNvPr>
          <p:cNvSpPr txBox="1"/>
          <p:nvPr/>
        </p:nvSpPr>
        <p:spPr>
          <a:xfrm>
            <a:off x="7514651" y="5938040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Tâches</a:t>
            </a:r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82AAA1-3A67-2E59-F3C2-4D3CF470CF57}"/>
              </a:ext>
            </a:extLst>
          </p:cNvPr>
          <p:cNvSpPr txBox="1"/>
          <p:nvPr/>
        </p:nvSpPr>
        <p:spPr>
          <a:xfrm>
            <a:off x="4828490" y="5800086"/>
            <a:ext cx="118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MASALAH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217E48-DC12-926D-9BC4-F77E46C16BA5}"/>
              </a:ext>
            </a:extLst>
          </p:cNvPr>
          <p:cNvSpPr txBox="1"/>
          <p:nvPr/>
        </p:nvSpPr>
        <p:spPr>
          <a:xfrm>
            <a:off x="6645456" y="5938586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72819E-EE0B-57E2-D6B7-6A4890C6A221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23" name="TextBox 1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EDE436-00B8-8C25-265D-AA5B56E3DD05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4" name="TextBox 1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6C22-8CD7-8F54-B6D1-4CD1714B70C2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0040B7-C20D-0E34-13AE-421AED270F6B}"/>
              </a:ext>
            </a:extLst>
          </p:cNvPr>
          <p:cNvSpPr txBox="1"/>
          <p:nvPr/>
        </p:nvSpPr>
        <p:spPr>
          <a:xfrm>
            <a:off x="456506" y="342024"/>
            <a:ext cx="4455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latin typeface="Century Gothic" panose="020B0502020202020204" pitchFamily="34" charset="0"/>
              </a:rPr>
              <a:t>Gestion De </a:t>
            </a:r>
            <a:r>
              <a:rPr lang="en-US" sz="4000" b="1" dirty="0" err="1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latin typeface="Century Gothic" panose="020B0502020202020204" pitchFamily="34" charset="0"/>
              </a:rPr>
              <a:t>Projet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FA36C8-14BE-A8C4-B49B-5B3F2E4D644C}"/>
              </a:ext>
            </a:extLst>
          </p:cNvPr>
          <p:cNvSpPr txBox="1"/>
          <p:nvPr/>
        </p:nvSpPr>
        <p:spPr>
          <a:xfrm>
            <a:off x="5053871" y="1273689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b="1" dirty="0" err="1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Tâches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35" name="Google Shape;747;p46">
            <a:extLst>
              <a:ext uri="{FF2B5EF4-FFF2-40B4-BE49-F238E27FC236}">
                <a16:creationId xmlns:a16="http://schemas.microsoft.com/office/drawing/2014/main" id="{6BD64CA0-FBE5-1D57-4AE1-DCB42A5A8BCD}"/>
              </a:ext>
            </a:extLst>
          </p:cNvPr>
          <p:cNvGrpSpPr/>
          <p:nvPr/>
        </p:nvGrpSpPr>
        <p:grpSpPr>
          <a:xfrm>
            <a:off x="4785230" y="2231706"/>
            <a:ext cx="2466016" cy="3018015"/>
            <a:chOff x="2458000" y="1100817"/>
            <a:chExt cx="3141422" cy="3844605"/>
          </a:xfrm>
        </p:grpSpPr>
        <p:grpSp>
          <p:nvGrpSpPr>
            <p:cNvPr id="136" name="Google Shape;748;p46">
              <a:extLst>
                <a:ext uri="{FF2B5EF4-FFF2-40B4-BE49-F238E27FC236}">
                  <a16:creationId xmlns:a16="http://schemas.microsoft.com/office/drawing/2014/main" id="{FF31BFAD-AF7A-8C9F-8D6C-EE95FBEF9C8B}"/>
                </a:ext>
              </a:extLst>
            </p:cNvPr>
            <p:cNvGrpSpPr/>
            <p:nvPr/>
          </p:nvGrpSpPr>
          <p:grpSpPr>
            <a:xfrm rot="-658027">
              <a:off x="3080401" y="1292820"/>
              <a:ext cx="2208712" cy="3474228"/>
              <a:chOff x="2109725" y="1669400"/>
              <a:chExt cx="1745732" cy="2745976"/>
            </a:xfrm>
          </p:grpSpPr>
          <p:sp>
            <p:nvSpPr>
              <p:cNvPr id="167" name="Google Shape;749;p46">
                <a:extLst>
                  <a:ext uri="{FF2B5EF4-FFF2-40B4-BE49-F238E27FC236}">
                    <a16:creationId xmlns:a16="http://schemas.microsoft.com/office/drawing/2014/main" id="{FDFF73B8-0406-0F3D-BDBE-E529E87722F1}"/>
                  </a:ext>
                </a:extLst>
              </p:cNvPr>
              <p:cNvSpPr/>
              <p:nvPr/>
            </p:nvSpPr>
            <p:spPr>
              <a:xfrm>
                <a:off x="2109725" y="1669400"/>
                <a:ext cx="1351951" cy="2107766"/>
              </a:xfrm>
              <a:custGeom>
                <a:avLst/>
                <a:gdLst/>
                <a:ahLst/>
                <a:cxnLst/>
                <a:rect l="l" t="t" r="r" b="b"/>
                <a:pathLst>
                  <a:path w="39404" h="61433" extrusionOk="0">
                    <a:moveTo>
                      <a:pt x="1681" y="1"/>
                    </a:moveTo>
                    <a:cubicBezTo>
                      <a:pt x="1417" y="1"/>
                      <a:pt x="1150" y="72"/>
                      <a:pt x="909" y="220"/>
                    </a:cubicBezTo>
                    <a:cubicBezTo>
                      <a:pt x="215" y="646"/>
                      <a:pt x="1" y="1554"/>
                      <a:pt x="427" y="2248"/>
                    </a:cubicBezTo>
                    <a:lnTo>
                      <a:pt x="36893" y="61432"/>
                    </a:lnTo>
                    <a:lnTo>
                      <a:pt x="39403" y="59886"/>
                    </a:lnTo>
                    <a:lnTo>
                      <a:pt x="2938" y="702"/>
                    </a:lnTo>
                    <a:cubicBezTo>
                      <a:pt x="2659" y="250"/>
                      <a:pt x="2176" y="1"/>
                      <a:pt x="16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2D0066"/>
                  </a:gs>
                  <a:gs pos="100000">
                    <a:srgbClr val="6E3DCF"/>
                  </a:gs>
                </a:gsLst>
                <a:lin ang="5400012" scaled="0"/>
              </a:gradFill>
              <a:ln>
                <a:noFill/>
              </a:ln>
              <a:effectLst>
                <a:outerShdw blurRad="128588" dist="9525" algn="bl" rotWithShape="0">
                  <a:srgbClr val="6E3DCF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750;p46">
                <a:extLst>
                  <a:ext uri="{FF2B5EF4-FFF2-40B4-BE49-F238E27FC236}">
                    <a16:creationId xmlns:a16="http://schemas.microsoft.com/office/drawing/2014/main" id="{FE7778AF-77CA-D984-067A-97CC1A74B722}"/>
                  </a:ext>
                </a:extLst>
              </p:cNvPr>
              <p:cNvSpPr/>
              <p:nvPr/>
            </p:nvSpPr>
            <p:spPr>
              <a:xfrm>
                <a:off x="3364858" y="3717577"/>
                <a:ext cx="490599" cy="688224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20059" extrusionOk="0">
                    <a:moveTo>
                      <a:pt x="3128" y="0"/>
                    </a:moveTo>
                    <a:lnTo>
                      <a:pt x="1" y="1926"/>
                    </a:lnTo>
                    <a:lnTo>
                      <a:pt x="11171" y="20059"/>
                    </a:lnTo>
                    <a:lnTo>
                      <a:pt x="14299" y="18133"/>
                    </a:lnTo>
                    <a:lnTo>
                      <a:pt x="31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2D0066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751;p46">
                <a:extLst>
                  <a:ext uri="{FF2B5EF4-FFF2-40B4-BE49-F238E27FC236}">
                    <a16:creationId xmlns:a16="http://schemas.microsoft.com/office/drawing/2014/main" id="{AC04814C-29FC-DA00-A9E4-C0F8E3B5FA54}"/>
                  </a:ext>
                </a:extLst>
              </p:cNvPr>
              <p:cNvSpPr/>
              <p:nvPr/>
            </p:nvSpPr>
            <p:spPr>
              <a:xfrm>
                <a:off x="3364858" y="3759744"/>
                <a:ext cx="456632" cy="646057"/>
              </a:xfrm>
              <a:custGeom>
                <a:avLst/>
                <a:gdLst/>
                <a:ahLst/>
                <a:cxnLst/>
                <a:rect l="l" t="t" r="r" b="b"/>
                <a:pathLst>
                  <a:path w="13309" h="18830" extrusionOk="0">
                    <a:moveTo>
                      <a:pt x="1138" y="0"/>
                    </a:moveTo>
                    <a:lnTo>
                      <a:pt x="1" y="697"/>
                    </a:lnTo>
                    <a:lnTo>
                      <a:pt x="11171" y="18830"/>
                    </a:lnTo>
                    <a:lnTo>
                      <a:pt x="13309" y="17513"/>
                    </a:lnTo>
                    <a:lnTo>
                      <a:pt x="1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2D0066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752;p46">
                <a:extLst>
                  <a:ext uri="{FF2B5EF4-FFF2-40B4-BE49-F238E27FC236}">
                    <a16:creationId xmlns:a16="http://schemas.microsoft.com/office/drawing/2014/main" id="{E5122C2D-18D9-C4BC-3497-821819DA3619}"/>
                  </a:ext>
                </a:extLst>
              </p:cNvPr>
              <p:cNvSpPr/>
              <p:nvPr/>
            </p:nvSpPr>
            <p:spPr>
              <a:xfrm>
                <a:off x="3353261" y="3703064"/>
                <a:ext cx="130652" cy="9510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2772" extrusionOk="0">
                    <a:moveTo>
                      <a:pt x="3381" y="1"/>
                    </a:moveTo>
                    <a:lnTo>
                      <a:pt x="1" y="2086"/>
                    </a:lnTo>
                    <a:lnTo>
                      <a:pt x="423" y="2772"/>
                    </a:lnTo>
                    <a:lnTo>
                      <a:pt x="3807" y="687"/>
                    </a:lnTo>
                    <a:lnTo>
                      <a:pt x="33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753;p46">
                <a:extLst>
                  <a:ext uri="{FF2B5EF4-FFF2-40B4-BE49-F238E27FC236}">
                    <a16:creationId xmlns:a16="http://schemas.microsoft.com/office/drawing/2014/main" id="{B4FBDAFF-C745-6744-D81A-D79675064DA0}"/>
                  </a:ext>
                </a:extLst>
              </p:cNvPr>
              <p:cNvSpPr/>
              <p:nvPr/>
            </p:nvSpPr>
            <p:spPr>
              <a:xfrm>
                <a:off x="3353261" y="3739913"/>
                <a:ext cx="71330" cy="58258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1698" extrusionOk="0">
                    <a:moveTo>
                      <a:pt x="1642" y="1"/>
                    </a:moveTo>
                    <a:lnTo>
                      <a:pt x="1" y="1012"/>
                    </a:lnTo>
                    <a:lnTo>
                      <a:pt x="423" y="1698"/>
                    </a:lnTo>
                    <a:lnTo>
                      <a:pt x="2078" y="680"/>
                    </a:lnTo>
                    <a:lnTo>
                      <a:pt x="16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754;p46">
                <a:extLst>
                  <a:ext uri="{FF2B5EF4-FFF2-40B4-BE49-F238E27FC236}">
                    <a16:creationId xmlns:a16="http://schemas.microsoft.com/office/drawing/2014/main" id="{CDB473AA-DC4B-6D14-7B43-6BA58BAA9EF3}"/>
                  </a:ext>
                </a:extLst>
              </p:cNvPr>
              <p:cNvSpPr/>
              <p:nvPr/>
            </p:nvSpPr>
            <p:spPr>
              <a:xfrm>
                <a:off x="3439894" y="3808945"/>
                <a:ext cx="63233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15" extrusionOk="0">
                    <a:moveTo>
                      <a:pt x="918" y="1"/>
                    </a:moveTo>
                    <a:cubicBezTo>
                      <a:pt x="775" y="1"/>
                      <a:pt x="629" y="39"/>
                      <a:pt x="497" y="120"/>
                    </a:cubicBezTo>
                    <a:cubicBezTo>
                      <a:pt x="120" y="355"/>
                      <a:pt x="0" y="851"/>
                      <a:pt x="237" y="1232"/>
                    </a:cubicBezTo>
                    <a:cubicBezTo>
                      <a:pt x="388" y="1477"/>
                      <a:pt x="652" y="1614"/>
                      <a:pt x="922" y="1614"/>
                    </a:cubicBezTo>
                    <a:cubicBezTo>
                      <a:pt x="1067" y="1614"/>
                      <a:pt x="1213" y="1575"/>
                      <a:pt x="1346" y="1493"/>
                    </a:cubicBezTo>
                    <a:cubicBezTo>
                      <a:pt x="1723" y="1261"/>
                      <a:pt x="1843" y="764"/>
                      <a:pt x="1606" y="383"/>
                    </a:cubicBezTo>
                    <a:cubicBezTo>
                      <a:pt x="1454" y="137"/>
                      <a:pt x="1190" y="1"/>
                      <a:pt x="91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755;p46">
                <a:extLst>
                  <a:ext uri="{FF2B5EF4-FFF2-40B4-BE49-F238E27FC236}">
                    <a16:creationId xmlns:a16="http://schemas.microsoft.com/office/drawing/2014/main" id="{193D54E8-C37E-51E4-9FE2-C827000AF4C5}"/>
                  </a:ext>
                </a:extLst>
              </p:cNvPr>
              <p:cNvSpPr/>
              <p:nvPr/>
            </p:nvSpPr>
            <p:spPr>
              <a:xfrm>
                <a:off x="3758121" y="4345727"/>
                <a:ext cx="96960" cy="69649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030" extrusionOk="0">
                    <a:moveTo>
                      <a:pt x="2537" y="1"/>
                    </a:moveTo>
                    <a:lnTo>
                      <a:pt x="1" y="1564"/>
                    </a:lnTo>
                    <a:lnTo>
                      <a:pt x="290" y="2029"/>
                    </a:lnTo>
                    <a:lnTo>
                      <a:pt x="2826" y="465"/>
                    </a:lnTo>
                    <a:lnTo>
                      <a:pt x="2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756;p46">
                <a:extLst>
                  <a:ext uri="{FF2B5EF4-FFF2-40B4-BE49-F238E27FC236}">
                    <a16:creationId xmlns:a16="http://schemas.microsoft.com/office/drawing/2014/main" id="{31821079-2101-1A80-3815-6B974046EE75}"/>
                  </a:ext>
                </a:extLst>
              </p:cNvPr>
              <p:cNvSpPr/>
              <p:nvPr/>
            </p:nvSpPr>
            <p:spPr>
              <a:xfrm>
                <a:off x="3511293" y="3774841"/>
                <a:ext cx="37844" cy="51259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494" extrusionOk="0">
                    <a:moveTo>
                      <a:pt x="293" y="0"/>
                    </a:moveTo>
                    <a:lnTo>
                      <a:pt x="1" y="180"/>
                    </a:lnTo>
                    <a:lnTo>
                      <a:pt x="810" y="1494"/>
                    </a:lnTo>
                    <a:lnTo>
                      <a:pt x="1103" y="1314"/>
                    </a:ln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757;p46">
                <a:extLst>
                  <a:ext uri="{FF2B5EF4-FFF2-40B4-BE49-F238E27FC236}">
                    <a16:creationId xmlns:a16="http://schemas.microsoft.com/office/drawing/2014/main" id="{11C77ECB-0050-CC02-06D0-6D9AFA4F1D32}"/>
                  </a:ext>
                </a:extLst>
              </p:cNvPr>
              <p:cNvSpPr/>
              <p:nvPr/>
            </p:nvSpPr>
            <p:spPr>
              <a:xfrm>
                <a:off x="3393987" y="3847235"/>
                <a:ext cx="37707" cy="5112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490" extrusionOk="0">
                    <a:moveTo>
                      <a:pt x="289" y="0"/>
                    </a:moveTo>
                    <a:lnTo>
                      <a:pt x="0" y="179"/>
                    </a:lnTo>
                    <a:lnTo>
                      <a:pt x="807" y="1489"/>
                    </a:lnTo>
                    <a:lnTo>
                      <a:pt x="1099" y="1310"/>
                    </a:lnTo>
                    <a:lnTo>
                      <a:pt x="2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758;p46">
                <a:extLst>
                  <a:ext uri="{FF2B5EF4-FFF2-40B4-BE49-F238E27FC236}">
                    <a16:creationId xmlns:a16="http://schemas.microsoft.com/office/drawing/2014/main" id="{51669FC3-689E-9951-8D04-8AF7A3E9C187}"/>
                  </a:ext>
                </a:extLst>
              </p:cNvPr>
              <p:cNvSpPr/>
              <p:nvPr/>
            </p:nvSpPr>
            <p:spPr>
              <a:xfrm>
                <a:off x="3413784" y="3774223"/>
                <a:ext cx="134152" cy="155287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526" extrusionOk="0">
                    <a:moveTo>
                      <a:pt x="1807" y="1"/>
                    </a:moveTo>
                    <a:lnTo>
                      <a:pt x="0" y="1114"/>
                    </a:lnTo>
                    <a:lnTo>
                      <a:pt x="2103" y="4526"/>
                    </a:lnTo>
                    <a:lnTo>
                      <a:pt x="3909" y="3409"/>
                    </a:lnTo>
                    <a:lnTo>
                      <a:pt x="18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759;p46">
                <a:extLst>
                  <a:ext uri="{FF2B5EF4-FFF2-40B4-BE49-F238E27FC236}">
                    <a16:creationId xmlns:a16="http://schemas.microsoft.com/office/drawing/2014/main" id="{7EA9133A-87EB-44E7-9E38-892A87732E3C}"/>
                  </a:ext>
                </a:extLst>
              </p:cNvPr>
              <p:cNvSpPr/>
              <p:nvPr/>
            </p:nvSpPr>
            <p:spPr>
              <a:xfrm>
                <a:off x="3526767" y="3980221"/>
                <a:ext cx="107219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8" extrusionOk="0">
                    <a:moveTo>
                      <a:pt x="3124" y="1"/>
                    </a:moveTo>
                    <a:lnTo>
                      <a:pt x="0" y="1927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760;p46">
                <a:extLst>
                  <a:ext uri="{FF2B5EF4-FFF2-40B4-BE49-F238E27FC236}">
                    <a16:creationId xmlns:a16="http://schemas.microsoft.com/office/drawing/2014/main" id="{91D93406-3E63-000F-D66E-B7D8DD37AD2C}"/>
                  </a:ext>
                </a:extLst>
              </p:cNvPr>
              <p:cNvSpPr/>
              <p:nvPr/>
            </p:nvSpPr>
            <p:spPr>
              <a:xfrm>
                <a:off x="3537747" y="3998234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761;p46">
                <a:extLst>
                  <a:ext uri="{FF2B5EF4-FFF2-40B4-BE49-F238E27FC236}">
                    <a16:creationId xmlns:a16="http://schemas.microsoft.com/office/drawing/2014/main" id="{AA6185E7-ACFA-A074-BCE7-C3FEC181B778}"/>
                  </a:ext>
                </a:extLst>
              </p:cNvPr>
              <p:cNvSpPr/>
              <p:nvPr/>
            </p:nvSpPr>
            <p:spPr>
              <a:xfrm>
                <a:off x="3548897" y="4016144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762;p46">
                <a:extLst>
                  <a:ext uri="{FF2B5EF4-FFF2-40B4-BE49-F238E27FC236}">
                    <a16:creationId xmlns:a16="http://schemas.microsoft.com/office/drawing/2014/main" id="{8B838AD9-B1B4-9968-34FC-1A9264891CE5}"/>
                  </a:ext>
                </a:extLst>
              </p:cNvPr>
              <p:cNvSpPr/>
              <p:nvPr/>
            </p:nvSpPr>
            <p:spPr>
              <a:xfrm>
                <a:off x="3559877" y="4033985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0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763;p46">
                <a:extLst>
                  <a:ext uri="{FF2B5EF4-FFF2-40B4-BE49-F238E27FC236}">
                    <a16:creationId xmlns:a16="http://schemas.microsoft.com/office/drawing/2014/main" id="{47C3140B-E86F-E709-BCE2-4FE86434F96E}"/>
                  </a:ext>
                </a:extLst>
              </p:cNvPr>
              <p:cNvSpPr/>
              <p:nvPr/>
            </p:nvSpPr>
            <p:spPr>
              <a:xfrm>
                <a:off x="3570856" y="4051895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6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764;p46">
                <a:extLst>
                  <a:ext uri="{FF2B5EF4-FFF2-40B4-BE49-F238E27FC236}">
                    <a16:creationId xmlns:a16="http://schemas.microsoft.com/office/drawing/2014/main" id="{13486AA1-91A5-C0A1-BA10-81980D34463B}"/>
                  </a:ext>
                </a:extLst>
              </p:cNvPr>
              <p:cNvSpPr/>
              <p:nvPr/>
            </p:nvSpPr>
            <p:spPr>
              <a:xfrm>
                <a:off x="3581972" y="4069908"/>
                <a:ext cx="107082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3" extrusionOk="0">
                    <a:moveTo>
                      <a:pt x="3121" y="0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765;p46">
                <a:extLst>
                  <a:ext uri="{FF2B5EF4-FFF2-40B4-BE49-F238E27FC236}">
                    <a16:creationId xmlns:a16="http://schemas.microsoft.com/office/drawing/2014/main" id="{7FD7E19B-3FF0-9E11-9D63-EFE2C1C7AF59}"/>
                  </a:ext>
                </a:extLst>
              </p:cNvPr>
              <p:cNvSpPr/>
              <p:nvPr/>
            </p:nvSpPr>
            <p:spPr>
              <a:xfrm>
                <a:off x="3592986" y="408778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766;p46">
                <a:extLst>
                  <a:ext uri="{FF2B5EF4-FFF2-40B4-BE49-F238E27FC236}">
                    <a16:creationId xmlns:a16="http://schemas.microsoft.com/office/drawing/2014/main" id="{2193DECB-CC9C-B595-E44E-77760FC7D02F}"/>
                  </a:ext>
                </a:extLst>
              </p:cNvPr>
              <p:cNvSpPr/>
              <p:nvPr/>
            </p:nvSpPr>
            <p:spPr>
              <a:xfrm>
                <a:off x="3603999" y="4105659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767;p46">
                <a:extLst>
                  <a:ext uri="{FF2B5EF4-FFF2-40B4-BE49-F238E27FC236}">
                    <a16:creationId xmlns:a16="http://schemas.microsoft.com/office/drawing/2014/main" id="{75FC7E5A-1F65-8F80-DBE2-4C6B007D14F3}"/>
                  </a:ext>
                </a:extLst>
              </p:cNvPr>
              <p:cNvSpPr/>
              <p:nvPr/>
            </p:nvSpPr>
            <p:spPr>
              <a:xfrm>
                <a:off x="3615082" y="4123534"/>
                <a:ext cx="107116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1924" extrusionOk="0">
                    <a:moveTo>
                      <a:pt x="3121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768;p46">
                <a:extLst>
                  <a:ext uri="{FF2B5EF4-FFF2-40B4-BE49-F238E27FC236}">
                    <a16:creationId xmlns:a16="http://schemas.microsoft.com/office/drawing/2014/main" id="{D45B3649-47F9-BF89-8C37-983F9595C884}"/>
                  </a:ext>
                </a:extLst>
              </p:cNvPr>
              <p:cNvSpPr/>
              <p:nvPr/>
            </p:nvSpPr>
            <p:spPr>
              <a:xfrm>
                <a:off x="3626095" y="4141444"/>
                <a:ext cx="107082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7" extrusionOk="0">
                    <a:moveTo>
                      <a:pt x="3120" y="0"/>
                    </a:moveTo>
                    <a:lnTo>
                      <a:pt x="0" y="1926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769;p46">
                <a:extLst>
                  <a:ext uri="{FF2B5EF4-FFF2-40B4-BE49-F238E27FC236}">
                    <a16:creationId xmlns:a16="http://schemas.microsoft.com/office/drawing/2014/main" id="{725B1196-153F-8DE6-7554-C5202183D0F6}"/>
                  </a:ext>
                </a:extLst>
              </p:cNvPr>
              <p:cNvSpPr/>
              <p:nvPr/>
            </p:nvSpPr>
            <p:spPr>
              <a:xfrm>
                <a:off x="3637074" y="4159423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770;p46">
                <a:extLst>
                  <a:ext uri="{FF2B5EF4-FFF2-40B4-BE49-F238E27FC236}">
                    <a16:creationId xmlns:a16="http://schemas.microsoft.com/office/drawing/2014/main" id="{325A2AAE-8E90-8919-327A-48FA1B74ABAA}"/>
                  </a:ext>
                </a:extLst>
              </p:cNvPr>
              <p:cNvSpPr/>
              <p:nvPr/>
            </p:nvSpPr>
            <p:spPr>
              <a:xfrm>
                <a:off x="3648191" y="417729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0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771;p46">
                <a:extLst>
                  <a:ext uri="{FF2B5EF4-FFF2-40B4-BE49-F238E27FC236}">
                    <a16:creationId xmlns:a16="http://schemas.microsoft.com/office/drawing/2014/main" id="{C023622F-9516-3B5A-CFBA-06796FCE2274}"/>
                  </a:ext>
                </a:extLst>
              </p:cNvPr>
              <p:cNvSpPr/>
              <p:nvPr/>
            </p:nvSpPr>
            <p:spPr>
              <a:xfrm>
                <a:off x="3659204" y="419520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1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772;p46">
                <a:extLst>
                  <a:ext uri="{FF2B5EF4-FFF2-40B4-BE49-F238E27FC236}">
                    <a16:creationId xmlns:a16="http://schemas.microsoft.com/office/drawing/2014/main" id="{9A438FC0-8606-78A6-B1D3-C8DF6B712772}"/>
                  </a:ext>
                </a:extLst>
              </p:cNvPr>
              <p:cNvSpPr/>
              <p:nvPr/>
            </p:nvSpPr>
            <p:spPr>
              <a:xfrm>
                <a:off x="3670184" y="4213050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773;p46">
                <a:extLst>
                  <a:ext uri="{FF2B5EF4-FFF2-40B4-BE49-F238E27FC236}">
                    <a16:creationId xmlns:a16="http://schemas.microsoft.com/office/drawing/2014/main" id="{8F91D71F-2A2B-FFC7-EF74-BA3FFCABA387}"/>
                  </a:ext>
                </a:extLst>
              </p:cNvPr>
              <p:cNvSpPr/>
              <p:nvPr/>
            </p:nvSpPr>
            <p:spPr>
              <a:xfrm>
                <a:off x="3681163" y="4230959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7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774;p46">
                <a:extLst>
                  <a:ext uri="{FF2B5EF4-FFF2-40B4-BE49-F238E27FC236}">
                    <a16:creationId xmlns:a16="http://schemas.microsoft.com/office/drawing/2014/main" id="{1C7CD393-B405-9C71-15BD-FC721846C904}"/>
                  </a:ext>
                </a:extLst>
              </p:cNvPr>
              <p:cNvSpPr/>
              <p:nvPr/>
            </p:nvSpPr>
            <p:spPr>
              <a:xfrm>
                <a:off x="3692314" y="4248972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775;p46">
                <a:extLst>
                  <a:ext uri="{FF2B5EF4-FFF2-40B4-BE49-F238E27FC236}">
                    <a16:creationId xmlns:a16="http://schemas.microsoft.com/office/drawing/2014/main" id="{B135581D-1022-DC1E-77DA-472ED771AA3E}"/>
                  </a:ext>
                </a:extLst>
              </p:cNvPr>
              <p:cNvSpPr/>
              <p:nvPr/>
            </p:nvSpPr>
            <p:spPr>
              <a:xfrm>
                <a:off x="3703293" y="4266848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5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776;p46">
                <a:extLst>
                  <a:ext uri="{FF2B5EF4-FFF2-40B4-BE49-F238E27FC236}">
                    <a16:creationId xmlns:a16="http://schemas.microsoft.com/office/drawing/2014/main" id="{588DFB08-E2D1-5A1F-24F7-362F16A96DF2}"/>
                  </a:ext>
                </a:extLst>
              </p:cNvPr>
              <p:cNvSpPr/>
              <p:nvPr/>
            </p:nvSpPr>
            <p:spPr>
              <a:xfrm>
                <a:off x="3714306" y="428472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777;p46">
                <a:extLst>
                  <a:ext uri="{FF2B5EF4-FFF2-40B4-BE49-F238E27FC236}">
                    <a16:creationId xmlns:a16="http://schemas.microsoft.com/office/drawing/2014/main" id="{FE181B02-E674-7341-FF7E-456083809668}"/>
                  </a:ext>
                </a:extLst>
              </p:cNvPr>
              <p:cNvSpPr/>
              <p:nvPr/>
            </p:nvSpPr>
            <p:spPr>
              <a:xfrm>
                <a:off x="3434336" y="3932770"/>
                <a:ext cx="238798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1758" extrusionOk="0">
                    <a:moveTo>
                      <a:pt x="6959" y="0"/>
                    </a:moveTo>
                    <a:lnTo>
                      <a:pt x="1" y="1757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778;p46">
              <a:extLst>
                <a:ext uri="{FF2B5EF4-FFF2-40B4-BE49-F238E27FC236}">
                  <a16:creationId xmlns:a16="http://schemas.microsoft.com/office/drawing/2014/main" id="{C8197678-1D67-56C5-1BC6-442FCCF94A76}"/>
                </a:ext>
              </a:extLst>
            </p:cNvPr>
            <p:cNvGrpSpPr/>
            <p:nvPr/>
          </p:nvGrpSpPr>
          <p:grpSpPr>
            <a:xfrm rot="647795" flipH="1">
              <a:off x="2763849" y="1276937"/>
              <a:ext cx="2208693" cy="3474198"/>
              <a:chOff x="363150" y="1669400"/>
              <a:chExt cx="1745732" cy="2745976"/>
            </a:xfrm>
          </p:grpSpPr>
          <p:sp>
            <p:nvSpPr>
              <p:cNvPr id="138" name="Google Shape;779;p46">
                <a:extLst>
                  <a:ext uri="{FF2B5EF4-FFF2-40B4-BE49-F238E27FC236}">
                    <a16:creationId xmlns:a16="http://schemas.microsoft.com/office/drawing/2014/main" id="{46BD27AF-CA45-E668-5BAA-D36FA4C3235D}"/>
                  </a:ext>
                </a:extLst>
              </p:cNvPr>
              <p:cNvSpPr/>
              <p:nvPr/>
            </p:nvSpPr>
            <p:spPr>
              <a:xfrm>
                <a:off x="363150" y="1669400"/>
                <a:ext cx="1351951" cy="2107766"/>
              </a:xfrm>
              <a:custGeom>
                <a:avLst/>
                <a:gdLst/>
                <a:ahLst/>
                <a:cxnLst/>
                <a:rect l="l" t="t" r="r" b="b"/>
                <a:pathLst>
                  <a:path w="39404" h="61433" extrusionOk="0">
                    <a:moveTo>
                      <a:pt x="1681" y="1"/>
                    </a:moveTo>
                    <a:cubicBezTo>
                      <a:pt x="1417" y="1"/>
                      <a:pt x="1150" y="72"/>
                      <a:pt x="909" y="220"/>
                    </a:cubicBezTo>
                    <a:cubicBezTo>
                      <a:pt x="215" y="646"/>
                      <a:pt x="1" y="1554"/>
                      <a:pt x="427" y="2248"/>
                    </a:cubicBezTo>
                    <a:lnTo>
                      <a:pt x="36893" y="61432"/>
                    </a:lnTo>
                    <a:lnTo>
                      <a:pt x="39403" y="59886"/>
                    </a:lnTo>
                    <a:lnTo>
                      <a:pt x="2938" y="702"/>
                    </a:lnTo>
                    <a:cubicBezTo>
                      <a:pt x="2659" y="250"/>
                      <a:pt x="2176" y="1"/>
                      <a:pt x="16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  <a:effectLst>
                <a:outerShdw blurRad="128588" dist="9525" algn="bl" rotWithShape="0">
                  <a:srgbClr val="FF0098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780;p46">
                <a:extLst>
                  <a:ext uri="{FF2B5EF4-FFF2-40B4-BE49-F238E27FC236}">
                    <a16:creationId xmlns:a16="http://schemas.microsoft.com/office/drawing/2014/main" id="{AEB4AA85-C156-05C7-4C77-4357A08F7B48}"/>
                  </a:ext>
                </a:extLst>
              </p:cNvPr>
              <p:cNvSpPr/>
              <p:nvPr/>
            </p:nvSpPr>
            <p:spPr>
              <a:xfrm>
                <a:off x="1618283" y="3717577"/>
                <a:ext cx="490599" cy="688224"/>
              </a:xfrm>
              <a:custGeom>
                <a:avLst/>
                <a:gdLst/>
                <a:ahLst/>
                <a:cxnLst/>
                <a:rect l="l" t="t" r="r" b="b"/>
                <a:pathLst>
                  <a:path w="14299" h="20059" extrusionOk="0">
                    <a:moveTo>
                      <a:pt x="3128" y="0"/>
                    </a:moveTo>
                    <a:lnTo>
                      <a:pt x="1" y="1926"/>
                    </a:lnTo>
                    <a:lnTo>
                      <a:pt x="11171" y="20059"/>
                    </a:lnTo>
                    <a:lnTo>
                      <a:pt x="14299" y="18133"/>
                    </a:lnTo>
                    <a:lnTo>
                      <a:pt x="3128" y="0"/>
                    </a:lnTo>
                    <a:close/>
                  </a:path>
                </a:pathLst>
              </a:custGeom>
              <a:gradFill>
                <a:gsLst>
                  <a:gs pos="0">
                    <a:srgbClr val="2D0066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781;p46">
                <a:extLst>
                  <a:ext uri="{FF2B5EF4-FFF2-40B4-BE49-F238E27FC236}">
                    <a16:creationId xmlns:a16="http://schemas.microsoft.com/office/drawing/2014/main" id="{8B2887B6-6C00-3A40-6254-C7BA358E07F5}"/>
                  </a:ext>
                </a:extLst>
              </p:cNvPr>
              <p:cNvSpPr/>
              <p:nvPr/>
            </p:nvSpPr>
            <p:spPr>
              <a:xfrm>
                <a:off x="1618283" y="3759744"/>
                <a:ext cx="456632" cy="646057"/>
              </a:xfrm>
              <a:custGeom>
                <a:avLst/>
                <a:gdLst/>
                <a:ahLst/>
                <a:cxnLst/>
                <a:rect l="l" t="t" r="r" b="b"/>
                <a:pathLst>
                  <a:path w="13309" h="18830" extrusionOk="0">
                    <a:moveTo>
                      <a:pt x="1138" y="0"/>
                    </a:moveTo>
                    <a:lnTo>
                      <a:pt x="1" y="697"/>
                    </a:lnTo>
                    <a:lnTo>
                      <a:pt x="11171" y="18830"/>
                    </a:lnTo>
                    <a:lnTo>
                      <a:pt x="13309" y="17513"/>
                    </a:lnTo>
                    <a:lnTo>
                      <a:pt x="1138" y="0"/>
                    </a:lnTo>
                    <a:close/>
                  </a:path>
                </a:pathLst>
              </a:custGeom>
              <a:gradFill>
                <a:gsLst>
                  <a:gs pos="0">
                    <a:srgbClr val="2D0066"/>
                  </a:gs>
                  <a:gs pos="100000">
                    <a:srgbClr val="20124D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782;p46">
                <a:extLst>
                  <a:ext uri="{FF2B5EF4-FFF2-40B4-BE49-F238E27FC236}">
                    <a16:creationId xmlns:a16="http://schemas.microsoft.com/office/drawing/2014/main" id="{4DD6ABF4-257C-37EA-2A05-43398BCA33F9}"/>
                  </a:ext>
                </a:extLst>
              </p:cNvPr>
              <p:cNvSpPr/>
              <p:nvPr/>
            </p:nvSpPr>
            <p:spPr>
              <a:xfrm>
                <a:off x="1606686" y="3703064"/>
                <a:ext cx="130652" cy="95107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2772" extrusionOk="0">
                    <a:moveTo>
                      <a:pt x="3381" y="1"/>
                    </a:moveTo>
                    <a:lnTo>
                      <a:pt x="1" y="2086"/>
                    </a:lnTo>
                    <a:lnTo>
                      <a:pt x="423" y="2772"/>
                    </a:lnTo>
                    <a:lnTo>
                      <a:pt x="3807" y="687"/>
                    </a:lnTo>
                    <a:lnTo>
                      <a:pt x="3381" y="1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783;p46">
                <a:extLst>
                  <a:ext uri="{FF2B5EF4-FFF2-40B4-BE49-F238E27FC236}">
                    <a16:creationId xmlns:a16="http://schemas.microsoft.com/office/drawing/2014/main" id="{0AB44DA7-BA0B-A2A6-8DAC-93FC1C2CC2F8}"/>
                  </a:ext>
                </a:extLst>
              </p:cNvPr>
              <p:cNvSpPr/>
              <p:nvPr/>
            </p:nvSpPr>
            <p:spPr>
              <a:xfrm>
                <a:off x="1606686" y="3739913"/>
                <a:ext cx="71330" cy="58258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1698" extrusionOk="0">
                    <a:moveTo>
                      <a:pt x="1642" y="1"/>
                    </a:moveTo>
                    <a:lnTo>
                      <a:pt x="1" y="1012"/>
                    </a:lnTo>
                    <a:lnTo>
                      <a:pt x="423" y="1698"/>
                    </a:lnTo>
                    <a:lnTo>
                      <a:pt x="2078" y="680"/>
                    </a:lnTo>
                    <a:lnTo>
                      <a:pt x="1642" y="1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784;p46">
                <a:extLst>
                  <a:ext uri="{FF2B5EF4-FFF2-40B4-BE49-F238E27FC236}">
                    <a16:creationId xmlns:a16="http://schemas.microsoft.com/office/drawing/2014/main" id="{5F0326A4-55A9-7FAC-680E-6FCAE81AC40E}"/>
                  </a:ext>
                </a:extLst>
              </p:cNvPr>
              <p:cNvSpPr/>
              <p:nvPr/>
            </p:nvSpPr>
            <p:spPr>
              <a:xfrm>
                <a:off x="1693319" y="3808945"/>
                <a:ext cx="63233" cy="55411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615" extrusionOk="0">
                    <a:moveTo>
                      <a:pt x="918" y="1"/>
                    </a:moveTo>
                    <a:cubicBezTo>
                      <a:pt x="775" y="1"/>
                      <a:pt x="629" y="39"/>
                      <a:pt x="497" y="120"/>
                    </a:cubicBezTo>
                    <a:cubicBezTo>
                      <a:pt x="120" y="355"/>
                      <a:pt x="0" y="851"/>
                      <a:pt x="237" y="1232"/>
                    </a:cubicBezTo>
                    <a:cubicBezTo>
                      <a:pt x="388" y="1477"/>
                      <a:pt x="652" y="1614"/>
                      <a:pt x="922" y="1614"/>
                    </a:cubicBezTo>
                    <a:cubicBezTo>
                      <a:pt x="1067" y="1614"/>
                      <a:pt x="1213" y="1575"/>
                      <a:pt x="1346" y="1493"/>
                    </a:cubicBezTo>
                    <a:cubicBezTo>
                      <a:pt x="1723" y="1261"/>
                      <a:pt x="1843" y="764"/>
                      <a:pt x="1606" y="383"/>
                    </a:cubicBezTo>
                    <a:cubicBezTo>
                      <a:pt x="1454" y="137"/>
                      <a:pt x="1190" y="1"/>
                      <a:pt x="91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785;p46">
                <a:extLst>
                  <a:ext uri="{FF2B5EF4-FFF2-40B4-BE49-F238E27FC236}">
                    <a16:creationId xmlns:a16="http://schemas.microsoft.com/office/drawing/2014/main" id="{87364152-F353-6867-51E0-1DB3D177D35A}"/>
                  </a:ext>
                </a:extLst>
              </p:cNvPr>
              <p:cNvSpPr/>
              <p:nvPr/>
            </p:nvSpPr>
            <p:spPr>
              <a:xfrm>
                <a:off x="2011546" y="4345727"/>
                <a:ext cx="96960" cy="69649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030" extrusionOk="0">
                    <a:moveTo>
                      <a:pt x="2537" y="1"/>
                    </a:moveTo>
                    <a:lnTo>
                      <a:pt x="1" y="1564"/>
                    </a:lnTo>
                    <a:lnTo>
                      <a:pt x="290" y="2029"/>
                    </a:lnTo>
                    <a:lnTo>
                      <a:pt x="2826" y="465"/>
                    </a:lnTo>
                    <a:lnTo>
                      <a:pt x="2537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786;p46">
                <a:extLst>
                  <a:ext uri="{FF2B5EF4-FFF2-40B4-BE49-F238E27FC236}">
                    <a16:creationId xmlns:a16="http://schemas.microsoft.com/office/drawing/2014/main" id="{302CE9CD-9B76-A041-A5AF-1A00EC138BCF}"/>
                  </a:ext>
                </a:extLst>
              </p:cNvPr>
              <p:cNvSpPr/>
              <p:nvPr/>
            </p:nvSpPr>
            <p:spPr>
              <a:xfrm>
                <a:off x="1764718" y="3774841"/>
                <a:ext cx="37844" cy="51259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494" extrusionOk="0">
                    <a:moveTo>
                      <a:pt x="293" y="0"/>
                    </a:moveTo>
                    <a:lnTo>
                      <a:pt x="1" y="180"/>
                    </a:lnTo>
                    <a:lnTo>
                      <a:pt x="810" y="1494"/>
                    </a:lnTo>
                    <a:lnTo>
                      <a:pt x="1103" y="1314"/>
                    </a:lnTo>
                    <a:lnTo>
                      <a:pt x="2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787;p46">
                <a:extLst>
                  <a:ext uri="{FF2B5EF4-FFF2-40B4-BE49-F238E27FC236}">
                    <a16:creationId xmlns:a16="http://schemas.microsoft.com/office/drawing/2014/main" id="{D376C36E-9445-0455-DAF9-EC434269E4CE}"/>
                  </a:ext>
                </a:extLst>
              </p:cNvPr>
              <p:cNvSpPr/>
              <p:nvPr/>
            </p:nvSpPr>
            <p:spPr>
              <a:xfrm>
                <a:off x="1647412" y="3847235"/>
                <a:ext cx="37707" cy="5112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490" extrusionOk="0">
                    <a:moveTo>
                      <a:pt x="289" y="0"/>
                    </a:moveTo>
                    <a:lnTo>
                      <a:pt x="0" y="179"/>
                    </a:lnTo>
                    <a:lnTo>
                      <a:pt x="807" y="1489"/>
                    </a:lnTo>
                    <a:lnTo>
                      <a:pt x="1099" y="1310"/>
                    </a:lnTo>
                    <a:lnTo>
                      <a:pt x="289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788;p46">
                <a:extLst>
                  <a:ext uri="{FF2B5EF4-FFF2-40B4-BE49-F238E27FC236}">
                    <a16:creationId xmlns:a16="http://schemas.microsoft.com/office/drawing/2014/main" id="{241934A6-A188-6B72-0B5E-CFFDCB91FE90}"/>
                  </a:ext>
                </a:extLst>
              </p:cNvPr>
              <p:cNvSpPr/>
              <p:nvPr/>
            </p:nvSpPr>
            <p:spPr>
              <a:xfrm>
                <a:off x="1667209" y="3774223"/>
                <a:ext cx="134152" cy="155287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4526" extrusionOk="0">
                    <a:moveTo>
                      <a:pt x="1807" y="1"/>
                    </a:moveTo>
                    <a:lnTo>
                      <a:pt x="0" y="1114"/>
                    </a:lnTo>
                    <a:lnTo>
                      <a:pt x="2103" y="4526"/>
                    </a:lnTo>
                    <a:lnTo>
                      <a:pt x="3909" y="3409"/>
                    </a:lnTo>
                    <a:lnTo>
                      <a:pt x="1807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0098"/>
                  </a:gs>
                  <a:gs pos="100000">
                    <a:srgbClr val="2D006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789;p46">
                <a:extLst>
                  <a:ext uri="{FF2B5EF4-FFF2-40B4-BE49-F238E27FC236}">
                    <a16:creationId xmlns:a16="http://schemas.microsoft.com/office/drawing/2014/main" id="{BB0A4D3D-8DB8-DEFC-AC64-A476D8B27EE5}"/>
                  </a:ext>
                </a:extLst>
              </p:cNvPr>
              <p:cNvSpPr/>
              <p:nvPr/>
            </p:nvSpPr>
            <p:spPr>
              <a:xfrm>
                <a:off x="1780192" y="3980221"/>
                <a:ext cx="107219" cy="66150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8" extrusionOk="0">
                    <a:moveTo>
                      <a:pt x="3124" y="1"/>
                    </a:moveTo>
                    <a:lnTo>
                      <a:pt x="0" y="1927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790;p46">
                <a:extLst>
                  <a:ext uri="{FF2B5EF4-FFF2-40B4-BE49-F238E27FC236}">
                    <a16:creationId xmlns:a16="http://schemas.microsoft.com/office/drawing/2014/main" id="{9178BF2D-1129-AD7F-6AEC-48E6159C84F2}"/>
                  </a:ext>
                </a:extLst>
              </p:cNvPr>
              <p:cNvSpPr/>
              <p:nvPr/>
            </p:nvSpPr>
            <p:spPr>
              <a:xfrm>
                <a:off x="1791172" y="3998234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791;p46">
                <a:extLst>
                  <a:ext uri="{FF2B5EF4-FFF2-40B4-BE49-F238E27FC236}">
                    <a16:creationId xmlns:a16="http://schemas.microsoft.com/office/drawing/2014/main" id="{5C5A923E-D517-A679-3109-01CFE9AF9481}"/>
                  </a:ext>
                </a:extLst>
              </p:cNvPr>
              <p:cNvSpPr/>
              <p:nvPr/>
            </p:nvSpPr>
            <p:spPr>
              <a:xfrm>
                <a:off x="1802322" y="4016144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792;p46">
                <a:extLst>
                  <a:ext uri="{FF2B5EF4-FFF2-40B4-BE49-F238E27FC236}">
                    <a16:creationId xmlns:a16="http://schemas.microsoft.com/office/drawing/2014/main" id="{FCB5CCE9-C5A9-7EA1-9F5C-1AA9C0C83A19}"/>
                  </a:ext>
                </a:extLst>
              </p:cNvPr>
              <p:cNvSpPr/>
              <p:nvPr/>
            </p:nvSpPr>
            <p:spPr>
              <a:xfrm>
                <a:off x="1813302" y="4033985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0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793;p46">
                <a:extLst>
                  <a:ext uri="{FF2B5EF4-FFF2-40B4-BE49-F238E27FC236}">
                    <a16:creationId xmlns:a16="http://schemas.microsoft.com/office/drawing/2014/main" id="{25AA6254-46A9-4BCA-72E5-C7D983674FF2}"/>
                  </a:ext>
                </a:extLst>
              </p:cNvPr>
              <p:cNvSpPr/>
              <p:nvPr/>
            </p:nvSpPr>
            <p:spPr>
              <a:xfrm>
                <a:off x="1824281" y="4051895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6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794;p46">
                <a:extLst>
                  <a:ext uri="{FF2B5EF4-FFF2-40B4-BE49-F238E27FC236}">
                    <a16:creationId xmlns:a16="http://schemas.microsoft.com/office/drawing/2014/main" id="{AFD26C7D-F860-F669-5615-7FFEB842960B}"/>
                  </a:ext>
                </a:extLst>
              </p:cNvPr>
              <p:cNvSpPr/>
              <p:nvPr/>
            </p:nvSpPr>
            <p:spPr>
              <a:xfrm>
                <a:off x="1835397" y="4069908"/>
                <a:ext cx="107082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3" extrusionOk="0">
                    <a:moveTo>
                      <a:pt x="3121" y="0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795;p46">
                <a:extLst>
                  <a:ext uri="{FF2B5EF4-FFF2-40B4-BE49-F238E27FC236}">
                    <a16:creationId xmlns:a16="http://schemas.microsoft.com/office/drawing/2014/main" id="{FE2572B6-FDE8-1422-D170-318CB4BA851D}"/>
                  </a:ext>
                </a:extLst>
              </p:cNvPr>
              <p:cNvSpPr/>
              <p:nvPr/>
            </p:nvSpPr>
            <p:spPr>
              <a:xfrm>
                <a:off x="1846411" y="408778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796;p46">
                <a:extLst>
                  <a:ext uri="{FF2B5EF4-FFF2-40B4-BE49-F238E27FC236}">
                    <a16:creationId xmlns:a16="http://schemas.microsoft.com/office/drawing/2014/main" id="{8F1488C2-9E10-6074-A5DD-4DCA40DFD945}"/>
                  </a:ext>
                </a:extLst>
              </p:cNvPr>
              <p:cNvSpPr/>
              <p:nvPr/>
            </p:nvSpPr>
            <p:spPr>
              <a:xfrm>
                <a:off x="1857424" y="4105659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797;p46">
                <a:extLst>
                  <a:ext uri="{FF2B5EF4-FFF2-40B4-BE49-F238E27FC236}">
                    <a16:creationId xmlns:a16="http://schemas.microsoft.com/office/drawing/2014/main" id="{3155F024-67D1-B7A9-A3B0-1861FF8209F7}"/>
                  </a:ext>
                </a:extLst>
              </p:cNvPr>
              <p:cNvSpPr/>
              <p:nvPr/>
            </p:nvSpPr>
            <p:spPr>
              <a:xfrm>
                <a:off x="1868507" y="4123534"/>
                <a:ext cx="107116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1924" extrusionOk="0">
                    <a:moveTo>
                      <a:pt x="3121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798;p46">
                <a:extLst>
                  <a:ext uri="{FF2B5EF4-FFF2-40B4-BE49-F238E27FC236}">
                    <a16:creationId xmlns:a16="http://schemas.microsoft.com/office/drawing/2014/main" id="{12B2C092-74A5-B132-BC84-FAD215418C03}"/>
                  </a:ext>
                </a:extLst>
              </p:cNvPr>
              <p:cNvSpPr/>
              <p:nvPr/>
            </p:nvSpPr>
            <p:spPr>
              <a:xfrm>
                <a:off x="1879520" y="4141444"/>
                <a:ext cx="107082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7" extrusionOk="0">
                    <a:moveTo>
                      <a:pt x="3120" y="0"/>
                    </a:moveTo>
                    <a:lnTo>
                      <a:pt x="0" y="1926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799;p46">
                <a:extLst>
                  <a:ext uri="{FF2B5EF4-FFF2-40B4-BE49-F238E27FC236}">
                    <a16:creationId xmlns:a16="http://schemas.microsoft.com/office/drawing/2014/main" id="{EBBE96B7-8542-B2FE-CAE8-5EB0DE022AC3}"/>
                  </a:ext>
                </a:extLst>
              </p:cNvPr>
              <p:cNvSpPr/>
              <p:nvPr/>
            </p:nvSpPr>
            <p:spPr>
              <a:xfrm>
                <a:off x="1890499" y="4159423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800;p46">
                <a:extLst>
                  <a:ext uri="{FF2B5EF4-FFF2-40B4-BE49-F238E27FC236}">
                    <a16:creationId xmlns:a16="http://schemas.microsoft.com/office/drawing/2014/main" id="{79EA837A-54B5-8A02-1062-C75DEDF23D1F}"/>
                  </a:ext>
                </a:extLst>
              </p:cNvPr>
              <p:cNvSpPr/>
              <p:nvPr/>
            </p:nvSpPr>
            <p:spPr>
              <a:xfrm>
                <a:off x="1901616" y="417729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0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801;p46">
                <a:extLst>
                  <a:ext uri="{FF2B5EF4-FFF2-40B4-BE49-F238E27FC236}">
                    <a16:creationId xmlns:a16="http://schemas.microsoft.com/office/drawing/2014/main" id="{8ECFF20F-8D75-CD68-05E1-98BCD3E9BBF2}"/>
                  </a:ext>
                </a:extLst>
              </p:cNvPr>
              <p:cNvSpPr/>
              <p:nvPr/>
            </p:nvSpPr>
            <p:spPr>
              <a:xfrm>
                <a:off x="1912629" y="4195208"/>
                <a:ext cx="107082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924" extrusionOk="0">
                    <a:moveTo>
                      <a:pt x="3121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802;p46">
                <a:extLst>
                  <a:ext uri="{FF2B5EF4-FFF2-40B4-BE49-F238E27FC236}">
                    <a16:creationId xmlns:a16="http://schemas.microsoft.com/office/drawing/2014/main" id="{F54EA666-3120-AD5A-C1A0-404891466DC2}"/>
                  </a:ext>
                </a:extLst>
              </p:cNvPr>
              <p:cNvSpPr/>
              <p:nvPr/>
            </p:nvSpPr>
            <p:spPr>
              <a:xfrm>
                <a:off x="1923609" y="4213050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4" y="1"/>
                    </a:moveTo>
                    <a:lnTo>
                      <a:pt x="1" y="1924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803;p46">
                <a:extLst>
                  <a:ext uri="{FF2B5EF4-FFF2-40B4-BE49-F238E27FC236}">
                    <a16:creationId xmlns:a16="http://schemas.microsoft.com/office/drawing/2014/main" id="{CFCB97A1-C256-DEC0-4387-98C025F5777D}"/>
                  </a:ext>
                </a:extLst>
              </p:cNvPr>
              <p:cNvSpPr/>
              <p:nvPr/>
            </p:nvSpPr>
            <p:spPr>
              <a:xfrm>
                <a:off x="1934588" y="4230959"/>
                <a:ext cx="107219" cy="66115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7" extrusionOk="0">
                    <a:moveTo>
                      <a:pt x="3125" y="0"/>
                    </a:moveTo>
                    <a:lnTo>
                      <a:pt x="1" y="1927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804;p46">
                <a:extLst>
                  <a:ext uri="{FF2B5EF4-FFF2-40B4-BE49-F238E27FC236}">
                    <a16:creationId xmlns:a16="http://schemas.microsoft.com/office/drawing/2014/main" id="{744A9FC6-DEE9-D368-6E26-C0BBF40F325F}"/>
                  </a:ext>
                </a:extLst>
              </p:cNvPr>
              <p:cNvSpPr/>
              <p:nvPr/>
            </p:nvSpPr>
            <p:spPr>
              <a:xfrm>
                <a:off x="1945739" y="4248972"/>
                <a:ext cx="107047" cy="65978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923" extrusionOk="0">
                    <a:moveTo>
                      <a:pt x="3120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805;p46">
                <a:extLst>
                  <a:ext uri="{FF2B5EF4-FFF2-40B4-BE49-F238E27FC236}">
                    <a16:creationId xmlns:a16="http://schemas.microsoft.com/office/drawing/2014/main" id="{EE91DEE7-C31C-1619-3034-CC89B0CCB565}"/>
                  </a:ext>
                </a:extLst>
              </p:cNvPr>
              <p:cNvSpPr/>
              <p:nvPr/>
            </p:nvSpPr>
            <p:spPr>
              <a:xfrm>
                <a:off x="1956718" y="4266848"/>
                <a:ext cx="107219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1924" extrusionOk="0">
                    <a:moveTo>
                      <a:pt x="3125" y="1"/>
                    </a:moveTo>
                    <a:lnTo>
                      <a:pt x="1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806;p46">
                <a:extLst>
                  <a:ext uri="{FF2B5EF4-FFF2-40B4-BE49-F238E27FC236}">
                    <a16:creationId xmlns:a16="http://schemas.microsoft.com/office/drawing/2014/main" id="{41026122-CC40-E08D-DFFE-C2B6F1622144}"/>
                  </a:ext>
                </a:extLst>
              </p:cNvPr>
              <p:cNvSpPr/>
              <p:nvPr/>
            </p:nvSpPr>
            <p:spPr>
              <a:xfrm>
                <a:off x="1967731" y="4284723"/>
                <a:ext cx="107184" cy="6601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1924" extrusionOk="0">
                    <a:moveTo>
                      <a:pt x="3124" y="0"/>
                    </a:moveTo>
                    <a:lnTo>
                      <a:pt x="0" y="1923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807;p46">
                <a:extLst>
                  <a:ext uri="{FF2B5EF4-FFF2-40B4-BE49-F238E27FC236}">
                    <a16:creationId xmlns:a16="http://schemas.microsoft.com/office/drawing/2014/main" id="{8DE2F7BA-4499-9182-855D-852770DE36B8}"/>
                  </a:ext>
                </a:extLst>
              </p:cNvPr>
              <p:cNvSpPr/>
              <p:nvPr/>
            </p:nvSpPr>
            <p:spPr>
              <a:xfrm>
                <a:off x="1687761" y="3932770"/>
                <a:ext cx="238798" cy="60317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1758" extrusionOk="0">
                    <a:moveTo>
                      <a:pt x="6959" y="0"/>
                    </a:moveTo>
                    <a:lnTo>
                      <a:pt x="1" y="1757"/>
                    </a:lnTo>
                    <a:close/>
                  </a:path>
                </a:pathLst>
              </a:custGeom>
              <a:gradFill>
                <a:gsLst>
                  <a:gs pos="0">
                    <a:srgbClr val="6E3DCF"/>
                  </a:gs>
                  <a:gs pos="100000">
                    <a:srgbClr val="2D00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3466548-5DF1-9832-1706-0E4D77EFE540}"/>
              </a:ext>
            </a:extLst>
          </p:cNvPr>
          <p:cNvSpPr txBox="1"/>
          <p:nvPr/>
        </p:nvSpPr>
        <p:spPr>
          <a:xfrm>
            <a:off x="6817934" y="3269199"/>
            <a:ext cx="2568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Reda TAHIRI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FDF8564-D80E-0652-A537-86C9983E828B}"/>
              </a:ext>
            </a:extLst>
          </p:cNvPr>
          <p:cNvSpPr txBox="1"/>
          <p:nvPr/>
        </p:nvSpPr>
        <p:spPr>
          <a:xfrm>
            <a:off x="2851741" y="3292938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Anass AJJA</a:t>
            </a:r>
          </a:p>
        </p:txBody>
      </p:sp>
    </p:spTree>
    <p:extLst>
      <p:ext uri="{BB962C8B-B14F-4D97-AF65-F5344CB8AC3E}">
        <p14:creationId xmlns:p14="http://schemas.microsoft.com/office/powerpoint/2010/main" val="685857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E9E804-7C4B-0490-35FE-17DAE29C06FC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B6CC4FB-FB23-44E5-DAE7-4591E7294D86}"/>
              </a:ext>
            </a:extLst>
          </p:cNvPr>
          <p:cNvSpPr/>
          <p:nvPr/>
        </p:nvSpPr>
        <p:spPr>
          <a:xfrm>
            <a:off x="8017000" y="6323551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1D802C-D484-6A64-4DB5-58D359ABBFED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AEF95D-9437-9206-8E87-70B3604511FD}"/>
              </a:ext>
            </a:extLst>
          </p:cNvPr>
          <p:cNvSpPr txBox="1"/>
          <p:nvPr/>
        </p:nvSpPr>
        <p:spPr>
          <a:xfrm>
            <a:off x="7917263" y="605436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UI</a:t>
            </a: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82AAA1-3A67-2E59-F3C2-4D3CF470CF57}"/>
              </a:ext>
            </a:extLst>
          </p:cNvPr>
          <p:cNvSpPr txBox="1"/>
          <p:nvPr/>
        </p:nvSpPr>
        <p:spPr>
          <a:xfrm>
            <a:off x="4828490" y="5800086"/>
            <a:ext cx="118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MASALAH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217E48-DC12-926D-9BC4-F77E46C16BA5}"/>
              </a:ext>
            </a:extLst>
          </p:cNvPr>
          <p:cNvSpPr txBox="1"/>
          <p:nvPr/>
        </p:nvSpPr>
        <p:spPr>
          <a:xfrm>
            <a:off x="8017000" y="6100535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72819E-EE0B-57E2-D6B7-6A4890C6A221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23" name="TextBox 1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EDE436-00B8-8C25-265D-AA5B56E3DD05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4" name="TextBox 1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6C22-8CD7-8F54-B6D1-4CD1714B70C2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0040B7-C20D-0E34-13AE-421AED270F6B}"/>
              </a:ext>
            </a:extLst>
          </p:cNvPr>
          <p:cNvSpPr txBox="1"/>
          <p:nvPr/>
        </p:nvSpPr>
        <p:spPr>
          <a:xfrm>
            <a:off x="456506" y="342024"/>
            <a:ext cx="657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UI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D3B8C-ED97-67A2-A23B-0824DFF3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071" y="711665"/>
            <a:ext cx="9104807" cy="51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3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FE9E804-7C4B-0490-35FE-17DAE29C06FC}"/>
              </a:ext>
            </a:extLst>
          </p:cNvPr>
          <p:cNvCxnSpPr>
            <a:cxnSpLocks/>
          </p:cNvCxnSpPr>
          <p:nvPr/>
        </p:nvCxnSpPr>
        <p:spPr>
          <a:xfrm>
            <a:off x="683645" y="6431517"/>
            <a:ext cx="10824710" cy="0"/>
          </a:xfrm>
          <a:prstGeom prst="line">
            <a:avLst/>
          </a:prstGeom>
          <a:ln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6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DB6CC4FB-FB23-44E5-DAE7-4591E7294D86}"/>
              </a:ext>
            </a:extLst>
          </p:cNvPr>
          <p:cNvSpPr/>
          <p:nvPr/>
        </p:nvSpPr>
        <p:spPr>
          <a:xfrm>
            <a:off x="8207565" y="6333410"/>
            <a:ext cx="196214" cy="196214"/>
          </a:xfrm>
          <a:prstGeom prst="ellipse">
            <a:avLst/>
          </a:prstGeom>
          <a:gradFill>
            <a:gsLst>
              <a:gs pos="0">
                <a:srgbClr val="9AE9F4"/>
              </a:gs>
              <a:gs pos="100000">
                <a:srgbClr val="8E54E9"/>
              </a:gs>
            </a:gsLst>
            <a:lin ang="7800000" scaled="0"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01D802C-D484-6A64-4DB5-58D359ABBFED}"/>
              </a:ext>
            </a:extLst>
          </p:cNvPr>
          <p:cNvSpPr txBox="1"/>
          <p:nvPr/>
        </p:nvSpPr>
        <p:spPr>
          <a:xfrm>
            <a:off x="912958" y="593858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HOME</a:t>
            </a:r>
            <a:endParaRPr lang="en-ID" sz="1200" spc="300" dirty="0">
              <a:noFill/>
              <a:latin typeface="Century Gothic" panose="020B0502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AEF95D-9437-9206-8E87-70B3604511FD}"/>
              </a:ext>
            </a:extLst>
          </p:cNvPr>
          <p:cNvSpPr txBox="1"/>
          <p:nvPr/>
        </p:nvSpPr>
        <p:spPr>
          <a:xfrm>
            <a:off x="8106739" y="6054368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Century Gothic" panose="020B0502020202020204" pitchFamily="34" charset="0"/>
              </a:rPr>
              <a:t>UI</a:t>
            </a: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200" spc="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82AAA1-3A67-2E59-F3C2-4D3CF470CF57}"/>
              </a:ext>
            </a:extLst>
          </p:cNvPr>
          <p:cNvSpPr txBox="1"/>
          <p:nvPr/>
        </p:nvSpPr>
        <p:spPr>
          <a:xfrm>
            <a:off x="4828490" y="5800086"/>
            <a:ext cx="1189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MASALAH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217E48-DC12-926D-9BC4-F77E46C16BA5}"/>
              </a:ext>
            </a:extLst>
          </p:cNvPr>
          <p:cNvSpPr txBox="1"/>
          <p:nvPr/>
        </p:nvSpPr>
        <p:spPr>
          <a:xfrm>
            <a:off x="8017000" y="6100535"/>
            <a:ext cx="2281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RUMUSAN MASALAH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72819E-EE0B-57E2-D6B7-6A4890C6A221}"/>
              </a:ext>
            </a:extLst>
          </p:cNvPr>
          <p:cNvSpPr txBox="1"/>
          <p:nvPr/>
        </p:nvSpPr>
        <p:spPr>
          <a:xfrm>
            <a:off x="9024900" y="5938586"/>
            <a:ext cx="2254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300" dirty="0">
                <a:noFill/>
                <a:latin typeface="Century Gothic" panose="020B0502020202020204" pitchFamily="34" charset="0"/>
              </a:rPr>
              <a:t>TUJUAN PENELITIAN</a:t>
            </a:r>
          </a:p>
        </p:txBody>
      </p:sp>
      <p:sp>
        <p:nvSpPr>
          <p:cNvPr id="123" name="TextBox 12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EDE436-00B8-8C25-265D-AA5B56E3DD05}"/>
              </a:ext>
            </a:extLst>
          </p:cNvPr>
          <p:cNvSpPr txBox="1"/>
          <p:nvPr/>
        </p:nvSpPr>
        <p:spPr>
          <a:xfrm>
            <a:off x="11587078" y="6123181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4" name="TextBox 12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D66C22-8CD7-8F54-B6D1-4CD1714B70C2}"/>
              </a:ext>
            </a:extLst>
          </p:cNvPr>
          <p:cNvSpPr txBox="1"/>
          <p:nvPr/>
        </p:nvSpPr>
        <p:spPr>
          <a:xfrm rot="10800000" flipH="1">
            <a:off x="280794" y="6175860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&gt;</a:t>
            </a:r>
            <a:endParaRPr lang="en-ID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00040B7-C20D-0E34-13AE-421AED270F6B}"/>
              </a:ext>
            </a:extLst>
          </p:cNvPr>
          <p:cNvSpPr txBox="1"/>
          <p:nvPr/>
        </p:nvSpPr>
        <p:spPr>
          <a:xfrm>
            <a:off x="456506" y="342024"/>
            <a:ext cx="657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gradFill>
                  <a:gsLst>
                    <a:gs pos="0">
                      <a:srgbClr val="9AE9F4"/>
                    </a:gs>
                    <a:gs pos="77000">
                      <a:srgbClr val="8E54E9"/>
                    </a:gs>
                  </a:gsLst>
                  <a:lin ang="78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UI</a:t>
            </a:r>
            <a:endParaRPr lang="en-ID" sz="4000" b="1" dirty="0">
              <a:gradFill>
                <a:gsLst>
                  <a:gs pos="0">
                    <a:srgbClr val="9AE9F4"/>
                  </a:gs>
                  <a:gs pos="77000">
                    <a:srgbClr val="8E54E9"/>
                  </a:gs>
                </a:gsLst>
                <a:lin ang="78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D3B8C-ED97-67A2-A23B-0824DFF3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8071" y="711665"/>
            <a:ext cx="9104807" cy="51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4446751-C57E-4620-96D8-65FE1F377274}">
  <we:reference id="wa104381411" version="2.4.1.0" store="en-US" storeType="OMEX"/>
  <we:alternateReferences>
    <we:reference id="wa104381411" version="2.4.1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1A54F5EFD714FB9A55DCFA38C152C" ma:contentTypeVersion="4" ma:contentTypeDescription="Crée un document." ma:contentTypeScope="" ma:versionID="7b6cd796656f8f57e8a52e64c49b47d7">
  <xsd:schema xmlns:xsd="http://www.w3.org/2001/XMLSchema" xmlns:xs="http://www.w3.org/2001/XMLSchema" xmlns:p="http://schemas.microsoft.com/office/2006/metadata/properties" xmlns:ns3="b9c99fac-de1d-4cfe-a390-e7cc2891c28e" targetNamespace="http://schemas.microsoft.com/office/2006/metadata/properties" ma:root="true" ma:fieldsID="ecc3b0dd48d0d7921c76e720b91b2a09" ns3:_="">
    <xsd:import namespace="b9c99fac-de1d-4cfe-a390-e7cc2891c2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99fac-de1d-4cfe-a390-e7cc2891c2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c99fac-de1d-4cfe-a390-e7cc2891c28e" xsi:nil="true"/>
  </documentManagement>
</p:properties>
</file>

<file path=customXml/itemProps1.xml><?xml version="1.0" encoding="utf-8"?>
<ds:datastoreItem xmlns:ds="http://schemas.openxmlformats.org/officeDocument/2006/customXml" ds:itemID="{81960DBF-E41B-429F-AA3E-75F3A89578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c99fac-de1d-4cfe-a390-e7cc2891c2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9EA56-CA66-49F4-8076-ACE368415B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8FC2B5-072C-4C07-A2A6-1FD24AD2F526}">
  <ds:schemaRefs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b9c99fac-de1d-4cfe-a390-e7cc2891c28e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302</Words>
  <Application>Microsoft Office PowerPoint</Application>
  <PresentationFormat>Grand écran</PresentationFormat>
  <Paragraphs>156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Agency FB</vt:lpstr>
      <vt:lpstr>-apple-system</vt:lpstr>
      <vt:lpstr>Arial</vt:lpstr>
      <vt:lpstr>Calibri</vt:lpstr>
      <vt:lpstr>Calibri Light</vt:lpstr>
      <vt:lpstr>Century Gothic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Muhamad Erdi</dc:creator>
  <cp:lastModifiedBy>TAHIRI Reda</cp:lastModifiedBy>
  <cp:revision>65</cp:revision>
  <dcterms:created xsi:type="dcterms:W3CDTF">2023-01-22T07:41:50Z</dcterms:created>
  <dcterms:modified xsi:type="dcterms:W3CDTF">2023-05-25T11:12:03Z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0x0101001BF1A54F5EFD714FB9A55DCFA38C152C</vt:lpwstr>
  </property>
</Properties>
</file>